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4"/>
  </p:notesMasterIdLst>
  <p:sldIdLst>
    <p:sldId id="256" r:id="rId2"/>
    <p:sldId id="257" r:id="rId3"/>
  </p:sldIdLst>
  <p:sldSz cx="3779838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1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1"/>
    <p:restoredTop sz="94689"/>
  </p:normalViewPr>
  <p:slideViewPr>
    <p:cSldViewPr snapToGrid="0" snapToObjects="1" showGuides="1">
      <p:cViewPr>
        <p:scale>
          <a:sx n="202" d="100"/>
          <a:sy n="202" d="100"/>
        </p:scale>
        <p:origin x="5376" y="912"/>
      </p:cViewPr>
      <p:guideLst>
        <p:guide orient="horz" pos="1678"/>
        <p:guide pos="1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5D71-3AEF-BB4D-9C52-529D8D85A4C0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1143000"/>
            <a:ext cx="218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95AF-F7E1-BC4E-B3C5-CA70B415DE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51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1pPr>
    <a:lvl2pPr marL="218512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2pPr>
    <a:lvl3pPr marL="437024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3pPr>
    <a:lvl4pPr marL="655537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4pPr>
    <a:lvl5pPr marL="874049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5pPr>
    <a:lvl6pPr marL="1092561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6pPr>
    <a:lvl7pPr marL="1311073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7pPr>
    <a:lvl8pPr marL="1529585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8pPr>
    <a:lvl9pPr marL="1748098" algn="l" defTabSz="437024" rtl="0" eaLnBrk="1" latinLnBrk="0" hangingPunct="1">
      <a:defRPr sz="5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1143000"/>
            <a:ext cx="218757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95AF-F7E1-BC4E-B3C5-CA70B415DE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0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rder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9864" y="5606342"/>
            <a:ext cx="850464" cy="283648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072" y="5606342"/>
            <a:ext cx="1275695" cy="283648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9510" y="5606342"/>
            <a:ext cx="850464" cy="283648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9DA6F3B-27A1-6B43-AB77-0D548CDB88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8081" y="1009650"/>
            <a:ext cx="3816000" cy="431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50" b="1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661E79-93D7-DD42-876D-50A32C247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8227" y="563536"/>
            <a:ext cx="1514549" cy="30882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6388F64-CBCF-AF4E-B7D4-36A69855D492}"/>
              </a:ext>
            </a:extLst>
          </p:cNvPr>
          <p:cNvSpPr/>
          <p:nvPr userDrawn="1"/>
        </p:nvSpPr>
        <p:spPr>
          <a:xfrm>
            <a:off x="1898227" y="269079"/>
            <a:ext cx="487313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600" b="0" i="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Gefördert durch:</a:t>
            </a:r>
          </a:p>
        </p:txBody>
      </p:sp>
    </p:spTree>
    <p:extLst>
      <p:ext uri="{BB962C8B-B14F-4D97-AF65-F5344CB8AC3E}">
        <p14:creationId xmlns:p14="http://schemas.microsoft.com/office/powerpoint/2010/main" val="14281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9864" y="5606342"/>
            <a:ext cx="850464" cy="283648"/>
          </a:xfrm>
        </p:spPr>
        <p:txBody>
          <a:bodyPr/>
          <a:lstStyle/>
          <a:p>
            <a:fld id="{56738A30-8DC7-AF41-AD2A-74611C6C3293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2072" y="5606342"/>
            <a:ext cx="1275695" cy="283648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9510" y="5606342"/>
            <a:ext cx="850464" cy="283648"/>
          </a:xfrm>
        </p:spPr>
        <p:txBody>
          <a:bodyPr/>
          <a:lstStyle/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Freihandform 25">
            <a:extLst>
              <a:ext uri="{FF2B5EF4-FFF2-40B4-BE49-F238E27FC236}">
                <a16:creationId xmlns:a16="http://schemas.microsoft.com/office/drawing/2014/main" id="{1211CB2A-86D4-D64D-BBE1-1B977B237998}"/>
              </a:ext>
            </a:extLst>
          </p:cNvPr>
          <p:cNvSpPr/>
          <p:nvPr userDrawn="1"/>
        </p:nvSpPr>
        <p:spPr>
          <a:xfrm>
            <a:off x="0" y="0"/>
            <a:ext cx="3779838" cy="4819693"/>
          </a:xfrm>
          <a:custGeom>
            <a:avLst/>
            <a:gdLst>
              <a:gd name="connsiteX0" fmla="*/ 0 w 3779838"/>
              <a:gd name="connsiteY0" fmla="*/ 0 h 4819693"/>
              <a:gd name="connsiteX1" fmla="*/ 3779838 w 3779838"/>
              <a:gd name="connsiteY1" fmla="*/ 0 h 4819693"/>
              <a:gd name="connsiteX2" fmla="*/ 3779838 w 3779838"/>
              <a:gd name="connsiteY2" fmla="*/ 4699525 h 4819693"/>
              <a:gd name="connsiteX3" fmla="*/ 3154841 w 3779838"/>
              <a:gd name="connsiteY3" fmla="*/ 4699525 h 4819693"/>
              <a:gd name="connsiteX4" fmla="*/ 2061810 w 3779838"/>
              <a:gd name="connsiteY4" fmla="*/ 4699525 h 4819693"/>
              <a:gd name="connsiteX5" fmla="*/ 1892268 w 3779838"/>
              <a:gd name="connsiteY5" fmla="*/ 4819693 h 4819693"/>
              <a:gd name="connsiteX6" fmla="*/ 1722734 w 3779838"/>
              <a:gd name="connsiteY6" fmla="*/ 4699525 h 4819693"/>
              <a:gd name="connsiteX7" fmla="*/ 0 w 3779838"/>
              <a:gd name="connsiteY7" fmla="*/ 4699525 h 48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9838" h="4819693">
                <a:moveTo>
                  <a:pt x="0" y="0"/>
                </a:moveTo>
                <a:lnTo>
                  <a:pt x="3779838" y="0"/>
                </a:lnTo>
                <a:lnTo>
                  <a:pt x="3779838" y="4699525"/>
                </a:lnTo>
                <a:lnTo>
                  <a:pt x="3154841" y="4699525"/>
                </a:lnTo>
                <a:lnTo>
                  <a:pt x="2061810" y="4699525"/>
                </a:lnTo>
                <a:cubicBezTo>
                  <a:pt x="1976008" y="4699525"/>
                  <a:pt x="1897283" y="4752990"/>
                  <a:pt x="1892268" y="4819693"/>
                </a:cubicBezTo>
                <a:cubicBezTo>
                  <a:pt x="1887252" y="4752990"/>
                  <a:pt x="1808536" y="4699525"/>
                  <a:pt x="1722734" y="4699525"/>
                </a:cubicBezTo>
                <a:lnTo>
                  <a:pt x="0" y="4699525"/>
                </a:lnTo>
                <a:close/>
              </a:path>
            </a:pathLst>
          </a:custGeom>
          <a:solidFill>
            <a:schemeClr val="bg1"/>
          </a:solidFill>
          <a:ln w="806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09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8A30-8DC7-AF41-AD2A-74611C6C3293}" type="datetimeFigureOut">
              <a:rPr lang="de-DE" smtClean="0"/>
              <a:t>28.09.21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BF6C-995B-9B44-A281-9FFA26D8B0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33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" userDrawn="1">
          <p15:clr>
            <a:srgbClr val="F26B43"/>
          </p15:clr>
        </p15:guide>
        <p15:guide id="2" orient="horz" pos="38" userDrawn="1">
          <p15:clr>
            <a:srgbClr val="F26B43"/>
          </p15:clr>
        </p15:guide>
        <p15:guide id="3" pos="2345" userDrawn="1">
          <p15:clr>
            <a:srgbClr val="F26B43"/>
          </p15:clr>
        </p15:guide>
        <p15:guide id="4" orient="horz" pos="3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platzhalter 30">
            <a:extLst>
              <a:ext uri="{FF2B5EF4-FFF2-40B4-BE49-F238E27FC236}">
                <a16:creationId xmlns:a16="http://schemas.microsoft.com/office/drawing/2014/main" id="{4FD4ABC2-59AE-2A44-B12A-C011E2F885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7" r="5827"/>
          <a:stretch/>
        </p:blipFill>
        <p:spPr>
          <a:xfrm>
            <a:off x="-18081" y="1009650"/>
            <a:ext cx="3816000" cy="4318000"/>
          </a:xfrm>
        </p:spPr>
      </p:pic>
    </p:spTree>
    <p:extLst>
      <p:ext uri="{BB962C8B-B14F-4D97-AF65-F5344CB8AC3E}">
        <p14:creationId xmlns:p14="http://schemas.microsoft.com/office/powerpoint/2010/main" val="236190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0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onMorgenPlakat">
      <a:dk1>
        <a:srgbClr val="000000"/>
      </a:dk1>
      <a:lt1>
        <a:srgbClr val="FFFFFF"/>
      </a:lt1>
      <a:dk2>
        <a:srgbClr val="1A1918"/>
      </a:dk2>
      <a:lt2>
        <a:srgbClr val="FFFFFF"/>
      </a:lt2>
      <a:accent1>
        <a:srgbClr val="8099A7"/>
      </a:accent1>
      <a:accent2>
        <a:srgbClr val="DD532F"/>
      </a:accent2>
      <a:accent3>
        <a:srgbClr val="F1AA5C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Benutzerdefiniert</PresentationFormat>
  <Paragraphs>1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 Condensed</vt:lpstr>
      <vt:lpstr>Roboto Condensed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11</cp:revision>
  <dcterms:created xsi:type="dcterms:W3CDTF">2021-09-28T08:55:37Z</dcterms:created>
  <dcterms:modified xsi:type="dcterms:W3CDTF">2021-09-28T10:12:45Z</dcterms:modified>
</cp:coreProperties>
</file>