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5"/>
  </p:sldMasterIdLst>
  <p:notesMasterIdLst>
    <p:notesMasterId r:id="rId7"/>
  </p:notesMasterIdLst>
  <p:sldIdLst>
    <p:sldId id="256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/>
    <p:restoredTop sz="94778"/>
  </p:normalViewPr>
  <p:slideViewPr>
    <p:cSldViewPr snapToGrid="0" snapToObjects="1" showGuides="1">
      <p:cViewPr varScale="1">
        <p:scale>
          <a:sx n="33" d="100"/>
          <a:sy n="33" d="100"/>
        </p:scale>
        <p:origin x="2276" y="48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5D71-3AEF-BB4D-9C52-529D8D85A4C0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95AF-F7E1-BC4E-B3C5-CA70B415DE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51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1pPr>
    <a:lvl2pPr marL="619365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2pPr>
    <a:lvl3pPr marL="1238731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3pPr>
    <a:lvl4pPr marL="1858097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4pPr>
    <a:lvl5pPr marL="2477463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5pPr>
    <a:lvl6pPr marL="3096828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6pPr>
    <a:lvl7pPr marL="3716193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7pPr>
    <a:lvl8pPr marL="4335559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8pPr>
    <a:lvl9pPr marL="4954925" algn="l" defTabSz="1238731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95AF-F7E1-BC4E-B3C5-CA70B415DE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kat A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ihandform 42">
            <a:extLst>
              <a:ext uri="{FF2B5EF4-FFF2-40B4-BE49-F238E27FC236}">
                <a16:creationId xmlns:a16="http://schemas.microsoft.com/office/drawing/2014/main" id="{923B70DF-2091-FE44-87BF-E146288EA7F0}"/>
              </a:ext>
            </a:extLst>
          </p:cNvPr>
          <p:cNvSpPr/>
          <p:nvPr userDrawn="1"/>
        </p:nvSpPr>
        <p:spPr>
          <a:xfrm>
            <a:off x="2" y="2"/>
            <a:ext cx="10691811" cy="14671869"/>
          </a:xfrm>
          <a:custGeom>
            <a:avLst/>
            <a:gdLst>
              <a:gd name="connsiteX0" fmla="*/ 0 w 21383621"/>
              <a:gd name="connsiteY0" fmla="*/ 0 h 29379171"/>
              <a:gd name="connsiteX1" fmla="*/ 21383621 w 21383621"/>
              <a:gd name="connsiteY1" fmla="*/ 0 h 29379171"/>
              <a:gd name="connsiteX2" fmla="*/ 21383621 w 21383621"/>
              <a:gd name="connsiteY2" fmla="*/ 28917919 h 29379171"/>
              <a:gd name="connsiteX3" fmla="*/ 18870083 w 21383621"/>
              <a:gd name="connsiteY3" fmla="*/ 28917919 h 29379171"/>
              <a:gd name="connsiteX4" fmla="*/ 16228373 w 21383621"/>
              <a:gd name="connsiteY4" fmla="*/ 28917919 h 29379171"/>
              <a:gd name="connsiteX5" fmla="*/ 15561816 w 21383621"/>
              <a:gd name="connsiteY5" fmla="*/ 28917919 h 29379171"/>
              <a:gd name="connsiteX6" fmla="*/ 11366350 w 21383621"/>
              <a:gd name="connsiteY6" fmla="*/ 28917919 h 29379171"/>
              <a:gd name="connsiteX7" fmla="*/ 10715584 w 21383621"/>
              <a:gd name="connsiteY7" fmla="*/ 29379171 h 29379171"/>
              <a:gd name="connsiteX8" fmla="*/ 10064850 w 21383621"/>
              <a:gd name="connsiteY8" fmla="*/ 28917919 h 29379171"/>
              <a:gd name="connsiteX9" fmla="*/ 5550325 w 21383621"/>
              <a:gd name="connsiteY9" fmla="*/ 28917919 h 29379171"/>
              <a:gd name="connsiteX10" fmla="*/ 2573335 w 21383621"/>
              <a:gd name="connsiteY10" fmla="*/ 28917919 h 29379171"/>
              <a:gd name="connsiteX11" fmla="*/ 2242062 w 21383621"/>
              <a:gd name="connsiteY11" fmla="*/ 28917919 h 29379171"/>
              <a:gd name="connsiteX12" fmla="*/ 0 w 21383621"/>
              <a:gd name="connsiteY12" fmla="*/ 28917919 h 2937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83621" h="29379171">
                <a:moveTo>
                  <a:pt x="0" y="0"/>
                </a:moveTo>
                <a:lnTo>
                  <a:pt x="21383621" y="0"/>
                </a:lnTo>
                <a:lnTo>
                  <a:pt x="21383621" y="28917919"/>
                </a:lnTo>
                <a:lnTo>
                  <a:pt x="18870083" y="28917919"/>
                </a:lnTo>
                <a:lnTo>
                  <a:pt x="16228373" y="28917919"/>
                </a:lnTo>
                <a:lnTo>
                  <a:pt x="15561816" y="28917919"/>
                </a:lnTo>
                <a:lnTo>
                  <a:pt x="11366350" y="28917919"/>
                </a:lnTo>
                <a:cubicBezTo>
                  <a:pt x="11037008" y="28917919"/>
                  <a:pt x="10734835" y="29123139"/>
                  <a:pt x="10715584" y="29379171"/>
                </a:cubicBezTo>
                <a:cubicBezTo>
                  <a:pt x="10696332" y="29123139"/>
                  <a:pt x="10394189" y="28917919"/>
                  <a:pt x="10064850" y="28917919"/>
                </a:cubicBezTo>
                <a:lnTo>
                  <a:pt x="5550325" y="28917919"/>
                </a:lnTo>
                <a:lnTo>
                  <a:pt x="2573335" y="28917919"/>
                </a:lnTo>
                <a:lnTo>
                  <a:pt x="2242062" y="28917919"/>
                </a:lnTo>
                <a:lnTo>
                  <a:pt x="0" y="289179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635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5910249"/>
            <a:ext cx="2405658" cy="804965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4" y="15910249"/>
            <a:ext cx="3608486" cy="80496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5910249"/>
            <a:ext cx="2405658" cy="804965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DA6F3B-27A1-6B43-AB77-0D548CDB88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8094" y="1410538"/>
            <a:ext cx="10728000" cy="959976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697" b="1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661E79-93D7-DD42-876D-50A32C247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79898" y="730184"/>
            <a:ext cx="2176757" cy="44530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6388F64-CBCF-AF4E-B7D4-36A69855D492}"/>
              </a:ext>
            </a:extLst>
          </p:cNvPr>
          <p:cNvSpPr/>
          <p:nvPr userDrawn="1"/>
        </p:nvSpPr>
        <p:spPr>
          <a:xfrm>
            <a:off x="8079898" y="303703"/>
            <a:ext cx="730969" cy="1383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899" b="0" i="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Gefördert durch: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F1746EF-D811-DC44-A291-C2CC5ADF4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5010" y="437695"/>
            <a:ext cx="5019325" cy="73459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50"/>
              </a:spcAft>
              <a:buNone/>
              <a:defRPr sz="1099" b="0" i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>
              <a:defRPr sz="899"/>
            </a:lvl2pPr>
            <a:lvl3pPr>
              <a:defRPr sz="899"/>
            </a:lvl3pPr>
            <a:lvl4pPr>
              <a:defRPr sz="899"/>
            </a:lvl4pPr>
            <a:lvl5pPr>
              <a:defRPr sz="899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43B0E1E2-2013-A34B-90DE-AAB242822A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4621" y="324151"/>
            <a:ext cx="846160" cy="84814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99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6DD5F235-BBB0-304C-803C-B02AEF862C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388" y="11414960"/>
            <a:ext cx="10333038" cy="700407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150"/>
              </a:spcAft>
              <a:buNone/>
              <a:defRPr sz="3396" b="0" i="0" cap="all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899"/>
            </a:lvl2pPr>
            <a:lvl3pPr>
              <a:defRPr sz="899"/>
            </a:lvl3pPr>
            <a:lvl4pPr>
              <a:defRPr sz="899"/>
            </a:lvl4pPr>
            <a:lvl5pPr>
              <a:defRPr sz="899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A22A5A6F-A130-EC42-B42B-288B87B80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388" y="12115367"/>
            <a:ext cx="10333038" cy="1659275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5493" b="1" i="0" cap="all" baseline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899"/>
            </a:lvl2pPr>
            <a:lvl3pPr>
              <a:defRPr sz="899"/>
            </a:lvl3pPr>
            <a:lvl4pPr>
              <a:defRPr sz="899"/>
            </a:lvl4pPr>
            <a:lvl5pPr>
              <a:defRPr sz="899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82776B4-ADD8-1246-B65E-A0ED062737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9388" y="13859205"/>
            <a:ext cx="10333038" cy="62245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150"/>
              </a:spcAft>
              <a:buNone/>
              <a:defRPr sz="2297" b="0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899"/>
            </a:lvl2pPr>
            <a:lvl3pPr>
              <a:defRPr sz="899"/>
            </a:lvl3pPr>
            <a:lvl4pPr>
              <a:defRPr sz="899"/>
            </a:lvl4pPr>
            <a:lvl5pPr>
              <a:defRPr sz="899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C3F9B133-6F33-E24A-B04A-ED9332EC51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388" y="14662162"/>
            <a:ext cx="10333038" cy="360567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150"/>
              </a:spcAft>
              <a:buNone/>
              <a:defRPr sz="1998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899"/>
            </a:lvl2pPr>
            <a:lvl3pPr>
              <a:defRPr sz="899"/>
            </a:lvl3pPr>
            <a:lvl4pPr>
              <a:defRPr sz="899"/>
            </a:lvl4pPr>
            <a:lvl5pPr>
              <a:defRPr sz="899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61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2" userDrawn="1">
          <p15:clr>
            <a:srgbClr val="F26B43"/>
          </p15:clr>
        </p15:guide>
        <p15:guide id="2" orient="horz" pos="107" userDrawn="1">
          <p15:clr>
            <a:srgbClr val="F26B43"/>
          </p15:clr>
        </p15:guide>
        <p15:guide id="3" pos="6633" userDrawn="1">
          <p15:clr>
            <a:srgbClr val="F26B43"/>
          </p15:clr>
        </p15:guide>
        <p15:guide id="4" orient="horz" pos="94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platzhalter 30">
            <a:extLst>
              <a:ext uri="{FF2B5EF4-FFF2-40B4-BE49-F238E27FC236}">
                <a16:creationId xmlns:a16="http://schemas.microsoft.com/office/drawing/2014/main" id="{4FD4ABC2-59AE-2A44-B12A-C011E2F885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" b="208"/>
          <a:stretch/>
        </p:blipFill>
        <p:spPr>
          <a:xfrm>
            <a:off x="-18094" y="1410538"/>
            <a:ext cx="10728000" cy="9599768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FA9806E-0B3D-DD48-965E-F9A4EAE4B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5010" y="437695"/>
            <a:ext cx="5019325" cy="734597"/>
          </a:xfrm>
        </p:spPr>
        <p:txBody>
          <a:bodyPr/>
          <a:lstStyle/>
          <a:p>
            <a:r>
              <a:rPr lang="de-DE" dirty="0"/>
              <a:t>Stadtbibliothek Musterstadt </a:t>
            </a:r>
          </a:p>
          <a:p>
            <a:r>
              <a:rPr lang="de-DE" dirty="0"/>
              <a:t>Musterstraße 123 </a:t>
            </a:r>
          </a:p>
          <a:p>
            <a:r>
              <a:rPr lang="de-DE" dirty="0"/>
              <a:t>12345 Musterstadt </a:t>
            </a:r>
          </a:p>
          <a:p>
            <a:r>
              <a:rPr lang="de-DE" dirty="0" err="1"/>
              <a:t>info@stadt-bib-musterstadt.de</a:t>
            </a:r>
            <a:r>
              <a:rPr lang="de-DE" dirty="0"/>
              <a:t> 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8871380C-55E0-A94B-921C-F8C0DD5212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655C5B-9E28-A84F-A02D-6F198CDA0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388" y="11414960"/>
            <a:ext cx="10333038" cy="700407"/>
          </a:xfrm>
        </p:spPr>
        <p:txBody>
          <a:bodyPr/>
          <a:lstStyle/>
          <a:p>
            <a:r>
              <a:rPr lang="de-DE" dirty="0"/>
              <a:t>SONNTAG, 10.07.2020 | 12:00 UHR 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7EB58B-250A-7949-BFB2-6B4A82708E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9388" y="12115367"/>
            <a:ext cx="10333038" cy="1659275"/>
          </a:xfrm>
        </p:spPr>
        <p:txBody>
          <a:bodyPr/>
          <a:lstStyle/>
          <a:p>
            <a:r>
              <a:rPr lang="de-DE" dirty="0"/>
              <a:t>NAME DER VERANSTALTUNG </a:t>
            </a:r>
          </a:p>
          <a:p>
            <a:r>
              <a:rPr lang="de-DE" dirty="0"/>
              <a:t>AUCH ZWEIZEILIG MÖGLICH 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4D7ED4-8DC8-F845-8799-1C9B96EFF3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9388" y="13859205"/>
            <a:ext cx="10333038" cy="622450"/>
          </a:xfrm>
        </p:spPr>
        <p:txBody>
          <a:bodyPr/>
          <a:lstStyle/>
          <a:p>
            <a:r>
              <a:rPr lang="de-DE" dirty="0"/>
              <a:t>Name des Autors oder sonstige Informationen zu der Veranstaltung. 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398BFC1-1305-2D4B-85B7-FC1112728E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388" y="14662162"/>
            <a:ext cx="10333038" cy="360567"/>
          </a:xfrm>
        </p:spPr>
        <p:txBody>
          <a:bodyPr/>
          <a:lstStyle/>
          <a:p>
            <a:r>
              <a:rPr lang="de-DE" dirty="0"/>
              <a:t>Mehr Infos unter: </a:t>
            </a:r>
            <a:r>
              <a:rPr lang="de-DE" dirty="0" err="1"/>
              <a:t>www.stadtbibliothek-musterstadt.de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190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onMorgenPlakat">
      <a:dk1>
        <a:srgbClr val="000000"/>
      </a:dk1>
      <a:lt1>
        <a:srgbClr val="FFFFFF"/>
      </a:lt1>
      <a:dk2>
        <a:srgbClr val="1A1918"/>
      </a:dk2>
      <a:lt2>
        <a:srgbClr val="FFFFFF"/>
      </a:lt2>
      <a:accent1>
        <a:srgbClr val="8099A7"/>
      </a:accent1>
      <a:accent2>
        <a:srgbClr val="DD532F"/>
      </a:accent2>
      <a:accent3>
        <a:srgbClr val="F1AA5C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38EAFD730F1E4F92BE2B726F68378B" ma:contentTypeVersion="14" ma:contentTypeDescription="Ein neues Dokument erstellen." ma:contentTypeScope="" ma:versionID="27da8b2df68f908fcddee65897e7ca34">
  <xsd:schema xmlns:xsd="http://www.w3.org/2001/XMLSchema" xmlns:xs="http://www.w3.org/2001/XMLSchema" xmlns:p="http://schemas.microsoft.com/office/2006/metadata/properties" xmlns:ns2="327ddbb2-bcc9-4a0d-a22d-4c12b330daec" xmlns:ns3="2ef17ad8-fe4f-44c6-9eaf-76b85d754e66" xmlns:ns4="51584d57-a73d-40ef-9ca0-70f6b8f383a1" targetNamespace="http://schemas.microsoft.com/office/2006/metadata/properties" ma:root="true" ma:fieldsID="50851d68991c4a06f167505cc422a983" ns2:_="" ns3:_="" ns4:_="">
    <xsd:import namespace="327ddbb2-bcc9-4a0d-a22d-4c12b330daec"/>
    <xsd:import namespace="2ef17ad8-fe4f-44c6-9eaf-76b85d754e66"/>
    <xsd:import namespace="51584d57-a73d-40ef-9ca0-70f6b8f383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zirk" minOccurs="0"/>
                <xsd:element ref="ns3:nd06e760d0b94596a8a2179acaac4433" minOccurs="0"/>
                <xsd:element ref="ns2:TaxCatchAll" minOccurs="0"/>
                <xsd:element ref="ns3:h5d2ff6b118e49a9a94a9a0dd29b79fc" minOccurs="0"/>
                <xsd:element ref="ns3:h73ff56d224c4c739d4a4c08e90cf023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ddbb2-bcc9-4a0d-a22d-4c12b330da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CatchAll" ma:index="14" nillable="true" ma:displayName="Taxonomiespalte &quot;Alle abfangen&quot;" ma:hidden="true" ma:list="{2b8e2cf6-c864-41c6-854b-0b78b7d1fdba}" ma:internalName="TaxCatchAll" ma:showField="CatchAllData" ma:web="327ddbb2-bcc9-4a0d-a22d-4c12b330d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17ad8-fe4f-44c6-9eaf-76b85d754e66" elementFormDefault="qualified">
    <xsd:import namespace="http://schemas.microsoft.com/office/2006/documentManagement/types"/>
    <xsd:import namespace="http://schemas.microsoft.com/office/infopath/2007/PartnerControls"/>
    <xsd:element name="Bezirk" ma:index="11" nillable="true" ma:displayName="Bezirk" ma:format="Dropdown" ma:indexed="true" ma:internalName="Bezirk">
      <xsd:simpleType>
        <xsd:restriction base="dms:Choice">
          <xsd:enumeration value="Regierungsbezirk Arnsberg"/>
          <xsd:enumeration value="Regierungsbezirk Detmold"/>
          <xsd:enumeration value="Regierungsbezirk Düsseldorf"/>
          <xsd:enumeration value="Regierungsbezirk Köln"/>
          <xsd:enumeration value="Regierungsbezirk Münster"/>
        </xsd:restriction>
      </xsd:simpleType>
    </xsd:element>
    <xsd:element name="nd06e760d0b94596a8a2179acaac4433" ma:index="13" ma:taxonomy="true" ma:internalName="nd06e760d0b94596a8a2179acaac4433" ma:taxonomyFieldName="Geografie" ma:displayName="Geografie" ma:readOnly="false" ma:default="" ma:fieldId="{7d06e760-d0b9-4596-a8a2-179acaac4433}" ma:sspId="6ad545fb-1d64-4e88-8f59-a514521469aa" ma:termSetId="ebc042a5-3aae-48a7-84e9-87dab533e4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d2ff6b118e49a9a94a9a0dd29b79fc" ma:index="16" nillable="true" ma:taxonomy="true" ma:internalName="h5d2ff6b118e49a9a94a9a0dd29b79fc" ma:taxonomyFieldName="Schlagwort" ma:displayName="Schlagwort" ma:readOnly="false" ma:default="" ma:fieldId="{15d2ff6b-118e-49a9-a94a-9a0dd29b79fc}" ma:taxonomyMulti="true" ma:sspId="6ad545fb-1d64-4e88-8f59-a514521469aa" ma:termSetId="c17f7b82-ada2-41a6-9757-5199efef3a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3ff56d224c4c739d4a4c08e90cf023" ma:index="18" nillable="true" ma:taxonomy="true" ma:internalName="h73ff56d224c4c739d4a4c08e90cf023" ma:taxonomyFieldName="Formalia" ma:displayName="Formalia" ma:indexed="true" ma:default="" ma:fieldId="{173ff56d-224c-4c73-9d4a-4c08e90cf023}" ma:sspId="6ad545fb-1d64-4e88-8f59-a514521469aa" ma:termSetId="041c662d-a5c8-448e-8474-9062817afe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84d57-a73d-40ef-9ca0-70f6b8f38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7ddbb2-bcc9-4a0d-a22d-4c12b330daec">
      <Value>256</Value>
      <Value>865</Value>
    </TaxCatchAll>
    <h73ff56d224c4c739d4a4c08e90cf023 xmlns="2ef17ad8-fe4f-44c6-9eaf-76b85d754e66">
      <Terms xmlns="http://schemas.microsoft.com/office/infopath/2007/PartnerControls"/>
    </h73ff56d224c4c739d4a4c08e90cf023>
    <nd06e760d0b94596a8a2179acaac4433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NRW</TermName>
          <TermId xmlns="http://schemas.microsoft.com/office/infopath/2007/PartnerControls">c9fc626b-b30c-4c57-80ed-268f62d5272b</TermId>
        </TermInfo>
      </Terms>
    </nd06e760d0b94596a8a2179acaac4433>
    <Bezirk xmlns="2ef17ad8-fe4f-44c6-9eaf-76b85d754e66" xsi:nil="true"/>
    <h5d2ff6b118e49a9a94a9a0dd29b79fc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Förderprogramm</TermName>
          <TermId xmlns="http://schemas.microsoft.com/office/infopath/2007/PartnerControls">520d088b-c060-404e-9cff-f3c724193c9d</TermId>
        </TermInfo>
      </Terms>
    </h5d2ff6b118e49a9a94a9a0dd29b79fc>
    <_dlc_DocId xmlns="327ddbb2-bcc9-4a0d-a22d-4c12b330daec">TEAMS-1803912367-16707</_dlc_DocId>
    <_dlc_DocIdUrl xmlns="327ddbb2-bcc9-4a0d-a22d-4c12b330daec">
      <Url>http://teams.brd.nrw.de/dez48/08/_layouts/15/DocIdRedir.aspx?ID=TEAMS-1803912367-16707</Url>
      <Description>TEAMS-1803912367-16707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BA1E63-9B3C-47ED-9D18-54902E177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ddbb2-bcc9-4a0d-a22d-4c12b330daec"/>
    <ds:schemaRef ds:uri="2ef17ad8-fe4f-44c6-9eaf-76b85d754e66"/>
    <ds:schemaRef ds:uri="51584d57-a73d-40ef-9ca0-70f6b8f38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378D5E-3A97-43E3-BDA2-0F1159F6F7C1}">
  <ds:schemaRefs>
    <ds:schemaRef ds:uri="http://purl.org/dc/terms/"/>
    <ds:schemaRef ds:uri="327ddbb2-bcc9-4a0d-a22d-4c12b330daec"/>
    <ds:schemaRef ds:uri="http://schemas.microsoft.com/office/2006/documentManagement/types"/>
    <ds:schemaRef ds:uri="51584d57-a73d-40ef-9ca0-70f6b8f383a1"/>
    <ds:schemaRef ds:uri="http://purl.org/dc/elements/1.1/"/>
    <ds:schemaRef ds:uri="http://schemas.microsoft.com/office/2006/metadata/properties"/>
    <ds:schemaRef ds:uri="2ef17ad8-fe4f-44c6-9eaf-76b85d754e6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EAA202-E007-4375-93B3-8D44F0A439B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F2A6CD9-FFF1-453E-99B6-2D74CC6E3B6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</Words>
  <Application>Microsoft Office PowerPoint</Application>
  <PresentationFormat>Benutzerdefiniert</PresentationFormat>
  <Paragraphs>10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 Condensed</vt:lpstr>
      <vt:lpstr>Roboto Condensed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Landesförderung</dc:title>
  <dc:creator>Microsoft Office User</dc:creator>
  <cp:lastModifiedBy>Keyzers, Susanne</cp:lastModifiedBy>
  <cp:revision>13</cp:revision>
  <dcterms:created xsi:type="dcterms:W3CDTF">2021-09-28T08:55:37Z</dcterms:created>
  <dcterms:modified xsi:type="dcterms:W3CDTF">2021-10-06T05:38:01Z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0x0101000738EAFD730F1E4F92BE2B726F68378B</vt:lpwstr>
  </property>
  <property fmtid="{D5CDD505-2E9C-101B-9397-08002B2CF9AE}" pid="3" name="_dlc_DocIdItemGuid">
    <vt:lpwstr>f3293353-c254-4918-b845-b52518ce40e6</vt:lpwstr>
  </property>
  <property fmtid="{D5CDD505-2E9C-101B-9397-08002B2CF9AE}" pid="4" name="Geografie">
    <vt:lpwstr>256;#NRW|c9fc626b-b30c-4c57-80ed-268f62d5272b</vt:lpwstr>
  </property>
  <property fmtid="{D5CDD505-2E9C-101B-9397-08002B2CF9AE}" pid="5" name="Schlagwort">
    <vt:lpwstr>865;#Förderprogramm|520d088b-c060-404e-9cff-f3c724193c9d</vt:lpwstr>
  </property>
  <property fmtid="{D5CDD505-2E9C-101B-9397-08002B2CF9AE}" pid="6" name="Formalia">
    <vt:lpwstr/>
  </property>
</Properties>
</file>