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1" r:id="rId2"/>
    <p:sldMasterId id="2147483686" r:id="rId3"/>
  </p:sldMasterIdLst>
  <p:notesMasterIdLst>
    <p:notesMasterId r:id="rId54"/>
  </p:notesMasterIdLst>
  <p:sldIdLst>
    <p:sldId id="256" r:id="rId4"/>
    <p:sldId id="298" r:id="rId5"/>
    <p:sldId id="313" r:id="rId6"/>
    <p:sldId id="351" r:id="rId7"/>
    <p:sldId id="314" r:id="rId8"/>
    <p:sldId id="324" r:id="rId9"/>
    <p:sldId id="315" r:id="rId10"/>
    <p:sldId id="368" r:id="rId11"/>
    <p:sldId id="370" r:id="rId12"/>
    <p:sldId id="317" r:id="rId13"/>
    <p:sldId id="342" r:id="rId14"/>
    <p:sldId id="343" r:id="rId15"/>
    <p:sldId id="371" r:id="rId16"/>
    <p:sldId id="373" r:id="rId17"/>
    <p:sldId id="349" r:id="rId18"/>
    <p:sldId id="334" r:id="rId19"/>
    <p:sldId id="369" r:id="rId20"/>
    <p:sldId id="325" r:id="rId21"/>
    <p:sldId id="353" r:id="rId22"/>
    <p:sldId id="394" r:id="rId23"/>
    <p:sldId id="398" r:id="rId24"/>
    <p:sldId id="395" r:id="rId25"/>
    <p:sldId id="397" r:id="rId26"/>
    <p:sldId id="409" r:id="rId27"/>
    <p:sldId id="411" r:id="rId28"/>
    <p:sldId id="408" r:id="rId29"/>
    <p:sldId id="410" r:id="rId30"/>
    <p:sldId id="412" r:id="rId31"/>
    <p:sldId id="413" r:id="rId32"/>
    <p:sldId id="414" r:id="rId33"/>
    <p:sldId id="396" r:id="rId34"/>
    <p:sldId id="392" r:id="rId35"/>
    <p:sldId id="415" r:id="rId36"/>
    <p:sldId id="389" r:id="rId37"/>
    <p:sldId id="401" r:id="rId38"/>
    <p:sldId id="403" r:id="rId39"/>
    <p:sldId id="404" r:id="rId40"/>
    <p:sldId id="399" r:id="rId41"/>
    <p:sldId id="402" r:id="rId42"/>
    <p:sldId id="356" r:id="rId43"/>
    <p:sldId id="274" r:id="rId44"/>
    <p:sldId id="264" r:id="rId45"/>
    <p:sldId id="272" r:id="rId46"/>
    <p:sldId id="265" r:id="rId47"/>
    <p:sldId id="273" r:id="rId48"/>
    <p:sldId id="260" r:id="rId49"/>
    <p:sldId id="362" r:id="rId50"/>
    <p:sldId id="405" r:id="rId51"/>
    <p:sldId id="310" r:id="rId52"/>
    <p:sldId id="41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nbrink, Birgit" initials="WB" lastIdx="7" clrIdx="0">
    <p:extLst>
      <p:ext uri="{19B8F6BF-5375-455C-9EA6-DF929625EA0E}">
        <p15:presenceInfo xmlns:p15="http://schemas.microsoft.com/office/powerpoint/2012/main" userId="Willenbrink, Birg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595B5-CA0F-4245-9E4A-81B62E474AD2}" v="46" dt="2022-09-21T12:08:34.06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4" autoAdjust="0"/>
    <p:restoredTop sz="95102" autoAdjust="0"/>
  </p:normalViewPr>
  <p:slideViewPr>
    <p:cSldViewPr snapToGrid="0">
      <p:cViewPr varScale="1">
        <p:scale>
          <a:sx n="62" d="100"/>
          <a:sy n="62" d="100"/>
        </p:scale>
        <p:origin x="472" y="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gang Steveker" userId="eee83aaa16145b7f" providerId="LiveId" clId="{DF9595B5-CA0F-4245-9E4A-81B62E474AD2}"/>
    <pc:docChg chg="undo custSel addSld delSld modSld sldOrd addMainMaster delMainMaster modMainMaster">
      <pc:chgData name="Wolfgang Steveker" userId="eee83aaa16145b7f" providerId="LiveId" clId="{DF9595B5-CA0F-4245-9E4A-81B62E474AD2}" dt="2022-09-21T12:10:09.887" v="1017" actId="20577"/>
      <pc:docMkLst>
        <pc:docMk/>
      </pc:docMkLst>
      <pc:sldChg chg="addSp delSp modSp mod">
        <pc:chgData name="Wolfgang Steveker" userId="eee83aaa16145b7f" providerId="LiveId" clId="{DF9595B5-CA0F-4245-9E4A-81B62E474AD2}" dt="2022-09-21T11:54:11.234" v="792" actId="14100"/>
        <pc:sldMkLst>
          <pc:docMk/>
          <pc:sldMk cId="2535356175" sldId="260"/>
        </pc:sldMkLst>
        <pc:spChg chg="add del mod">
          <ac:chgData name="Wolfgang Steveker" userId="eee83aaa16145b7f" providerId="LiveId" clId="{DF9595B5-CA0F-4245-9E4A-81B62E474AD2}" dt="2022-09-21T11:53:45.014" v="788"/>
          <ac:spMkLst>
            <pc:docMk/>
            <pc:sldMk cId="2535356175" sldId="260"/>
            <ac:spMk id="2" creationId="{401A4FF3-7D99-FBD9-6145-4F418BF8D2C8}"/>
          </ac:spMkLst>
        </pc:spChg>
        <pc:spChg chg="add mod">
          <ac:chgData name="Wolfgang Steveker" userId="eee83aaa16145b7f" providerId="LiveId" clId="{DF9595B5-CA0F-4245-9E4A-81B62E474AD2}" dt="2022-09-21T11:53:52.941" v="789"/>
          <ac:spMkLst>
            <pc:docMk/>
            <pc:sldMk cId="2535356175" sldId="260"/>
            <ac:spMk id="3" creationId="{7CA16F23-8E85-B33C-BA0B-A129042B8174}"/>
          </ac:spMkLst>
        </pc:spChg>
        <pc:picChg chg="mod">
          <ac:chgData name="Wolfgang Steveker" userId="eee83aaa16145b7f" providerId="LiveId" clId="{DF9595B5-CA0F-4245-9E4A-81B62E474AD2}" dt="2022-09-21T11:54:11.234" v="792" actId="14100"/>
          <ac:picMkLst>
            <pc:docMk/>
            <pc:sldMk cId="2535356175" sldId="260"/>
            <ac:picMk id="4" creationId="{00000000-0000-0000-0000-000000000000}"/>
          </ac:picMkLst>
        </pc:picChg>
      </pc:sldChg>
      <pc:sldChg chg="addSp modSp mod">
        <pc:chgData name="Wolfgang Steveker" userId="eee83aaa16145b7f" providerId="LiveId" clId="{DF9595B5-CA0F-4245-9E4A-81B62E474AD2}" dt="2022-09-21T11:52:20.880" v="721"/>
        <pc:sldMkLst>
          <pc:docMk/>
          <pc:sldMk cId="4220943006" sldId="264"/>
        </pc:sldMkLst>
        <pc:spChg chg="add mod">
          <ac:chgData name="Wolfgang Steveker" userId="eee83aaa16145b7f" providerId="LiveId" clId="{DF9595B5-CA0F-4245-9E4A-81B62E474AD2}" dt="2022-09-21T11:52:20.880" v="721"/>
          <ac:spMkLst>
            <pc:docMk/>
            <pc:sldMk cId="4220943006" sldId="264"/>
            <ac:spMk id="2" creationId="{2AB42A56-6A70-0E8B-CF0C-9382BE3F22E9}"/>
          </ac:spMkLst>
        </pc:spChg>
        <pc:picChg chg="mod">
          <ac:chgData name="Wolfgang Steveker" userId="eee83aaa16145b7f" providerId="LiveId" clId="{DF9595B5-CA0F-4245-9E4A-81B62E474AD2}" dt="2022-09-21T11:51:37.029" v="706" actId="1076"/>
          <ac:picMkLst>
            <pc:docMk/>
            <pc:sldMk cId="4220943006" sldId="264"/>
            <ac:picMk id="3" creationId="{00000000-0000-0000-0000-000000000000}"/>
          </ac:picMkLst>
        </pc:picChg>
      </pc:sldChg>
      <pc:sldChg chg="addSp modSp mod">
        <pc:chgData name="Wolfgang Steveker" userId="eee83aaa16145b7f" providerId="LiveId" clId="{DF9595B5-CA0F-4245-9E4A-81B62E474AD2}" dt="2022-09-21T11:52:46.684" v="738"/>
        <pc:sldMkLst>
          <pc:docMk/>
          <pc:sldMk cId="234107563" sldId="265"/>
        </pc:sldMkLst>
        <pc:spChg chg="add mod">
          <ac:chgData name="Wolfgang Steveker" userId="eee83aaa16145b7f" providerId="LiveId" clId="{DF9595B5-CA0F-4245-9E4A-81B62E474AD2}" dt="2022-09-21T11:52:46.684" v="738"/>
          <ac:spMkLst>
            <pc:docMk/>
            <pc:sldMk cId="234107563" sldId="265"/>
            <ac:spMk id="2" creationId="{D2CA1241-04A9-BBC9-A07E-16A7382E4F35}"/>
          </ac:spMkLst>
        </pc:spChg>
        <pc:picChg chg="mod">
          <ac:chgData name="Wolfgang Steveker" userId="eee83aaa16145b7f" providerId="LiveId" clId="{DF9595B5-CA0F-4245-9E4A-81B62E474AD2}" dt="2022-09-21T11:52:42.241" v="737" actId="1037"/>
          <ac:picMkLst>
            <pc:docMk/>
            <pc:sldMk cId="234107563" sldId="265"/>
            <ac:picMk id="4" creationId="{00000000-0000-0000-0000-000000000000}"/>
          </ac:picMkLst>
        </pc:picChg>
      </pc:sldChg>
      <pc:sldChg chg="addSp delSp modSp mod">
        <pc:chgData name="Wolfgang Steveker" userId="eee83aaa16145b7f" providerId="LiveId" clId="{DF9595B5-CA0F-4245-9E4A-81B62E474AD2}" dt="2022-09-21T11:52:22.654" v="722"/>
        <pc:sldMkLst>
          <pc:docMk/>
          <pc:sldMk cId="1803210072" sldId="272"/>
        </pc:sldMkLst>
        <pc:spChg chg="add mod">
          <ac:chgData name="Wolfgang Steveker" userId="eee83aaa16145b7f" providerId="LiveId" clId="{DF9595B5-CA0F-4245-9E4A-81B62E474AD2}" dt="2022-09-21T11:52:00.537" v="719" actId="20577"/>
          <ac:spMkLst>
            <pc:docMk/>
            <pc:sldMk cId="1803210072" sldId="272"/>
            <ac:spMk id="3" creationId="{69BF7AFE-F864-4BD5-29D9-C5E53091536E}"/>
          </ac:spMkLst>
        </pc:spChg>
        <pc:spChg chg="add mod">
          <ac:chgData name="Wolfgang Steveker" userId="eee83aaa16145b7f" providerId="LiveId" clId="{DF9595B5-CA0F-4245-9E4A-81B62E474AD2}" dt="2022-09-21T11:52:22.654" v="722"/>
          <ac:spMkLst>
            <pc:docMk/>
            <pc:sldMk cId="1803210072" sldId="272"/>
            <ac:spMk id="4" creationId="{37F8D895-8F83-D058-A728-375C5ABD5F99}"/>
          </ac:spMkLst>
        </pc:spChg>
        <pc:spChg chg="del">
          <ac:chgData name="Wolfgang Steveker" userId="eee83aaa16145b7f" providerId="LiveId" clId="{DF9595B5-CA0F-4245-9E4A-81B62E474AD2}" dt="2022-09-21T11:51:54.055" v="707" actId="478"/>
          <ac:spMkLst>
            <pc:docMk/>
            <pc:sldMk cId="1803210072" sldId="272"/>
            <ac:spMk id="9" creationId="{00000000-0000-0000-0000-000000000000}"/>
          </ac:spMkLst>
        </pc:spChg>
        <pc:graphicFrameChg chg="mod">
          <ac:chgData name="Wolfgang Steveker" userId="eee83aaa16145b7f" providerId="LiveId" clId="{DF9595B5-CA0F-4245-9E4A-81B62E474AD2}" dt="2022-09-21T11:52:12.159" v="720" actId="1076"/>
          <ac:graphicFrameMkLst>
            <pc:docMk/>
            <pc:sldMk cId="1803210072" sldId="272"/>
            <ac:graphicFrameMk id="2" creationId="{00000000-0000-0000-0000-000000000000}"/>
          </ac:graphicFrameMkLst>
        </pc:graphicFrameChg>
      </pc:sldChg>
      <pc:sldChg chg="addSp delSp modSp mod">
        <pc:chgData name="Wolfgang Steveker" userId="eee83aaa16145b7f" providerId="LiveId" clId="{DF9595B5-CA0F-4245-9E4A-81B62E474AD2}" dt="2022-09-21T11:53:36.961" v="786" actId="1076"/>
        <pc:sldMkLst>
          <pc:docMk/>
          <pc:sldMk cId="1299100047" sldId="273"/>
        </pc:sldMkLst>
        <pc:spChg chg="add mod">
          <ac:chgData name="Wolfgang Steveker" userId="eee83aaa16145b7f" providerId="LiveId" clId="{DF9595B5-CA0F-4245-9E4A-81B62E474AD2}" dt="2022-09-21T11:52:56.168" v="739"/>
          <ac:spMkLst>
            <pc:docMk/>
            <pc:sldMk cId="1299100047" sldId="273"/>
            <ac:spMk id="3" creationId="{DDD5A31D-839C-B226-495A-592CD25B89D2}"/>
          </ac:spMkLst>
        </pc:spChg>
        <pc:spChg chg="add mod">
          <ac:chgData name="Wolfgang Steveker" userId="eee83aaa16145b7f" providerId="LiveId" clId="{DF9595B5-CA0F-4245-9E4A-81B62E474AD2}" dt="2022-09-21T11:53:29.476" v="784" actId="6549"/>
          <ac:spMkLst>
            <pc:docMk/>
            <pc:sldMk cId="1299100047" sldId="273"/>
            <ac:spMk id="4" creationId="{F969E5FF-F13E-669F-735C-4A1E383ED6AA}"/>
          </ac:spMkLst>
        </pc:spChg>
        <pc:spChg chg="del">
          <ac:chgData name="Wolfgang Steveker" userId="eee83aaa16145b7f" providerId="LiveId" clId="{DF9595B5-CA0F-4245-9E4A-81B62E474AD2}" dt="2022-09-21T11:53:15.902" v="740" actId="478"/>
          <ac:spMkLst>
            <pc:docMk/>
            <pc:sldMk cId="1299100047" sldId="273"/>
            <ac:spMk id="9" creationId="{00000000-0000-0000-0000-000000000000}"/>
          </ac:spMkLst>
        </pc:spChg>
        <pc:graphicFrameChg chg="mod modGraphic">
          <ac:chgData name="Wolfgang Steveker" userId="eee83aaa16145b7f" providerId="LiveId" clId="{DF9595B5-CA0F-4245-9E4A-81B62E474AD2}" dt="2022-09-21T11:53:36.961" v="786" actId="1076"/>
          <ac:graphicFrameMkLst>
            <pc:docMk/>
            <pc:sldMk cId="1299100047" sldId="273"/>
            <ac:graphicFrameMk id="2" creationId="{00000000-0000-0000-0000-000000000000}"/>
          </ac:graphicFrameMkLst>
        </pc:graphicFrameChg>
      </pc:sldChg>
      <pc:sldChg chg="addSp modSp mod">
        <pc:chgData name="Wolfgang Steveker" userId="eee83aaa16145b7f" providerId="LiveId" clId="{DF9595B5-CA0F-4245-9E4A-81B62E474AD2}" dt="2022-09-21T11:51:21.913" v="705" actId="1076"/>
        <pc:sldMkLst>
          <pc:docMk/>
          <pc:sldMk cId="3135298466" sldId="274"/>
        </pc:sldMkLst>
        <pc:spChg chg="add mod">
          <ac:chgData name="Wolfgang Steveker" userId="eee83aaa16145b7f" providerId="LiveId" clId="{DF9595B5-CA0F-4245-9E4A-81B62E474AD2}" dt="2022-09-21T11:51:11.433" v="703"/>
          <ac:spMkLst>
            <pc:docMk/>
            <pc:sldMk cId="3135298466" sldId="274"/>
            <ac:spMk id="3" creationId="{60881B23-6740-DB35-3868-4EEE2D91FD1A}"/>
          </ac:spMkLst>
        </pc:spChg>
        <pc:spChg chg="mod">
          <ac:chgData name="Wolfgang Steveker" userId="eee83aaa16145b7f" providerId="LiveId" clId="{DF9595B5-CA0F-4245-9E4A-81B62E474AD2}" dt="2022-09-21T11:51:19.291" v="704" actId="1076"/>
          <ac:spMkLst>
            <pc:docMk/>
            <pc:sldMk cId="3135298466" sldId="274"/>
            <ac:spMk id="9" creationId="{00000000-0000-0000-0000-000000000000}"/>
          </ac:spMkLst>
        </pc:spChg>
        <pc:graphicFrameChg chg="mod">
          <ac:chgData name="Wolfgang Steveker" userId="eee83aaa16145b7f" providerId="LiveId" clId="{DF9595B5-CA0F-4245-9E4A-81B62E474AD2}" dt="2022-09-21T11:51:21.913" v="705" actId="1076"/>
          <ac:graphicFrameMkLst>
            <pc:docMk/>
            <pc:sldMk cId="3135298466" sldId="274"/>
            <ac:graphicFrameMk id="2" creationId="{00000000-0000-0000-0000-000000000000}"/>
          </ac:graphicFrameMkLst>
        </pc:graphicFrameChg>
      </pc:sldChg>
      <pc:sldChg chg="modSp mod">
        <pc:chgData name="Wolfgang Steveker" userId="eee83aaa16145b7f" providerId="LiveId" clId="{DF9595B5-CA0F-4245-9E4A-81B62E474AD2}" dt="2022-09-21T11:58:58.162" v="841" actId="113"/>
        <pc:sldMkLst>
          <pc:docMk/>
          <pc:sldMk cId="1028487631" sldId="298"/>
        </pc:sldMkLst>
        <pc:spChg chg="mod">
          <ac:chgData name="Wolfgang Steveker" userId="eee83aaa16145b7f" providerId="LiveId" clId="{DF9595B5-CA0F-4245-9E4A-81B62E474AD2}" dt="2022-09-21T11:58:58.162" v="841" actId="113"/>
          <ac:spMkLst>
            <pc:docMk/>
            <pc:sldMk cId="1028487631" sldId="298"/>
            <ac:spMk id="5" creationId="{D7A2FDF1-13DF-4083-A2E0-D057112C682B}"/>
          </ac:spMkLst>
        </pc:spChg>
      </pc:sldChg>
      <pc:sldChg chg="modSp mod">
        <pc:chgData name="Wolfgang Steveker" userId="eee83aaa16145b7f" providerId="LiveId" clId="{DF9595B5-CA0F-4245-9E4A-81B62E474AD2}" dt="2022-09-21T06:36:14.791" v="1" actId="115"/>
        <pc:sldMkLst>
          <pc:docMk/>
          <pc:sldMk cId="2164083093" sldId="313"/>
        </pc:sldMkLst>
        <pc:spChg chg="mod">
          <ac:chgData name="Wolfgang Steveker" userId="eee83aaa16145b7f" providerId="LiveId" clId="{DF9595B5-CA0F-4245-9E4A-81B62E474AD2}" dt="2022-09-21T06:36:14.791" v="1" actId="115"/>
          <ac:spMkLst>
            <pc:docMk/>
            <pc:sldMk cId="2164083093" sldId="313"/>
            <ac:spMk id="6" creationId="{10621C8B-F4B8-4CF9-B3FD-108D4CFC4736}"/>
          </ac:spMkLst>
        </pc:spChg>
      </pc:sldChg>
      <pc:sldChg chg="addSp modSp mod">
        <pc:chgData name="Wolfgang Steveker" userId="eee83aaa16145b7f" providerId="LiveId" clId="{DF9595B5-CA0F-4245-9E4A-81B62E474AD2}" dt="2022-09-21T06:44:13.069" v="38" actId="1076"/>
        <pc:sldMkLst>
          <pc:docMk/>
          <pc:sldMk cId="84612161" sldId="317"/>
        </pc:sldMkLst>
        <pc:spChg chg="add mod">
          <ac:chgData name="Wolfgang Steveker" userId="eee83aaa16145b7f" providerId="LiveId" clId="{DF9595B5-CA0F-4245-9E4A-81B62E474AD2}" dt="2022-09-21T06:43:54.257" v="34" actId="1076"/>
          <ac:spMkLst>
            <pc:docMk/>
            <pc:sldMk cId="84612161" sldId="317"/>
            <ac:spMk id="2" creationId="{B8A3EC78-7C3C-05FB-EEDA-ED5CD99498C2}"/>
          </ac:spMkLst>
        </pc:spChg>
        <pc:spChg chg="add mod">
          <ac:chgData name="Wolfgang Steveker" userId="eee83aaa16145b7f" providerId="LiveId" clId="{DF9595B5-CA0F-4245-9E4A-81B62E474AD2}" dt="2022-09-21T06:44:13.069" v="38" actId="1076"/>
          <ac:spMkLst>
            <pc:docMk/>
            <pc:sldMk cId="84612161" sldId="317"/>
            <ac:spMk id="3" creationId="{CA6F227A-387A-6BB5-0E8C-01BB548E23CF}"/>
          </ac:spMkLst>
        </pc:spChg>
        <pc:spChg chg="mod">
          <ac:chgData name="Wolfgang Steveker" userId="eee83aaa16145b7f" providerId="LiveId" clId="{DF9595B5-CA0F-4245-9E4A-81B62E474AD2}" dt="2022-09-21T06:43:35.474" v="30" actId="5793"/>
          <ac:spMkLst>
            <pc:docMk/>
            <pc:sldMk cId="84612161" sldId="317"/>
            <ac:spMk id="5" creationId="{00000000-0000-0000-0000-000000000000}"/>
          </ac:spMkLst>
        </pc:spChg>
      </pc:sldChg>
      <pc:sldChg chg="addSp delSp del mod">
        <pc:chgData name="Wolfgang Steveker" userId="eee83aaa16145b7f" providerId="LiveId" clId="{DF9595B5-CA0F-4245-9E4A-81B62E474AD2}" dt="2022-09-21T06:44:45.692" v="39" actId="47"/>
        <pc:sldMkLst>
          <pc:docMk/>
          <pc:sldMk cId="3938133465" sldId="318"/>
        </pc:sldMkLst>
        <pc:spChg chg="add del">
          <ac:chgData name="Wolfgang Steveker" userId="eee83aaa16145b7f" providerId="LiveId" clId="{DF9595B5-CA0F-4245-9E4A-81B62E474AD2}" dt="2022-09-21T06:44:00.020" v="36" actId="21"/>
          <ac:spMkLst>
            <pc:docMk/>
            <pc:sldMk cId="3938133465" sldId="318"/>
            <ac:spMk id="6" creationId="{49252DAC-D9AA-4934-A20A-2EE428B19687}"/>
          </ac:spMkLst>
        </pc:spChg>
      </pc:sldChg>
      <pc:sldChg chg="del">
        <pc:chgData name="Wolfgang Steveker" userId="eee83aaa16145b7f" providerId="LiveId" clId="{DF9595B5-CA0F-4245-9E4A-81B62E474AD2}" dt="2022-09-21T06:41:13.243" v="24" actId="47"/>
        <pc:sldMkLst>
          <pc:docMk/>
          <pc:sldMk cId="367319845" sldId="323"/>
        </pc:sldMkLst>
      </pc:sldChg>
      <pc:sldChg chg="modSp mod">
        <pc:chgData name="Wolfgang Steveker" userId="eee83aaa16145b7f" providerId="LiveId" clId="{DF9595B5-CA0F-4245-9E4A-81B62E474AD2}" dt="2022-09-21T12:00:51.763" v="942" actId="20577"/>
        <pc:sldMkLst>
          <pc:docMk/>
          <pc:sldMk cId="143486271" sldId="325"/>
        </pc:sldMkLst>
        <pc:spChg chg="mod">
          <ac:chgData name="Wolfgang Steveker" userId="eee83aaa16145b7f" providerId="LiveId" clId="{DF9595B5-CA0F-4245-9E4A-81B62E474AD2}" dt="2022-09-21T12:00:51.763" v="942" actId="20577"/>
          <ac:spMkLst>
            <pc:docMk/>
            <pc:sldMk cId="143486271" sldId="325"/>
            <ac:spMk id="2" creationId="{00000000-0000-0000-0000-000000000000}"/>
          </ac:spMkLst>
        </pc:spChg>
      </pc:sldChg>
      <pc:sldChg chg="modSp mod">
        <pc:chgData name="Wolfgang Steveker" userId="eee83aaa16145b7f" providerId="LiveId" clId="{DF9595B5-CA0F-4245-9E4A-81B62E474AD2}" dt="2022-09-21T06:37:03.832" v="12" actId="115"/>
        <pc:sldMkLst>
          <pc:docMk/>
          <pc:sldMk cId="629608523" sldId="351"/>
        </pc:sldMkLst>
        <pc:spChg chg="mod">
          <ac:chgData name="Wolfgang Steveker" userId="eee83aaa16145b7f" providerId="LiveId" clId="{DF9595B5-CA0F-4245-9E4A-81B62E474AD2}" dt="2022-09-21T06:37:03.832" v="12" actId="115"/>
          <ac:spMkLst>
            <pc:docMk/>
            <pc:sldMk cId="629608523" sldId="351"/>
            <ac:spMk id="6" creationId="{10621C8B-F4B8-4CF9-B3FD-108D4CFC4736}"/>
          </ac:spMkLst>
        </pc:spChg>
        <pc:spChg chg="mod">
          <ac:chgData name="Wolfgang Steveker" userId="eee83aaa16145b7f" providerId="LiveId" clId="{DF9595B5-CA0F-4245-9E4A-81B62E474AD2}" dt="2022-09-21T06:36:29.146" v="9" actId="20577"/>
          <ac:spMkLst>
            <pc:docMk/>
            <pc:sldMk cId="629608523" sldId="351"/>
            <ac:spMk id="7" creationId="{B58EF381-B19D-4F64-8A4C-356F57911C68}"/>
          </ac:spMkLst>
        </pc:spChg>
      </pc:sldChg>
      <pc:sldChg chg="modSp mod">
        <pc:chgData name="Wolfgang Steveker" userId="eee83aaa16145b7f" providerId="LiveId" clId="{DF9595B5-CA0F-4245-9E4A-81B62E474AD2}" dt="2022-09-21T06:56:06.098" v="127" actId="115"/>
        <pc:sldMkLst>
          <pc:docMk/>
          <pc:sldMk cId="3050639032" sldId="353"/>
        </pc:sldMkLst>
        <pc:spChg chg="mod">
          <ac:chgData name="Wolfgang Steveker" userId="eee83aaa16145b7f" providerId="LiveId" clId="{DF9595B5-CA0F-4245-9E4A-81B62E474AD2}" dt="2022-09-21T06:56:06.098" v="127" actId="115"/>
          <ac:spMkLst>
            <pc:docMk/>
            <pc:sldMk cId="3050639032" sldId="353"/>
            <ac:spMk id="6" creationId="{2F700E82-C809-48FE-82DF-8AABC57DA58A}"/>
          </ac:spMkLst>
        </pc:spChg>
      </pc:sldChg>
      <pc:sldChg chg="addSp delSp modSp del mod">
        <pc:chgData name="Wolfgang Steveker" userId="eee83aaa16145b7f" providerId="LiveId" clId="{DF9595B5-CA0F-4245-9E4A-81B62E474AD2}" dt="2022-09-21T07:11:38.042" v="315" actId="47"/>
        <pc:sldMkLst>
          <pc:docMk/>
          <pc:sldMk cId="1903346265" sldId="357"/>
        </pc:sldMkLst>
        <pc:spChg chg="del">
          <ac:chgData name="Wolfgang Steveker" userId="eee83aaa16145b7f" providerId="LiveId" clId="{DF9595B5-CA0F-4245-9E4A-81B62E474AD2}" dt="2022-09-21T07:11:36.486" v="314" actId="21"/>
          <ac:spMkLst>
            <pc:docMk/>
            <pc:sldMk cId="1903346265" sldId="357"/>
            <ac:spMk id="2" creationId="{9BA3837A-890B-4DC0-9EF8-8C6FD7F01624}"/>
          </ac:spMkLst>
        </pc:spChg>
        <pc:spChg chg="add mod">
          <ac:chgData name="Wolfgang Steveker" userId="eee83aaa16145b7f" providerId="LiveId" clId="{DF9595B5-CA0F-4245-9E4A-81B62E474AD2}" dt="2022-09-21T07:11:36.486" v="314" actId="21"/>
          <ac:spMkLst>
            <pc:docMk/>
            <pc:sldMk cId="1903346265" sldId="357"/>
            <ac:spMk id="5" creationId="{9C9CBF83-77EF-8729-60A7-8EBE018284BA}"/>
          </ac:spMkLst>
        </pc:spChg>
        <pc:spChg chg="mod">
          <ac:chgData name="Wolfgang Steveker" userId="eee83aaa16145b7f" providerId="LiveId" clId="{DF9595B5-CA0F-4245-9E4A-81B62E474AD2}" dt="2022-09-21T07:11:27.617" v="311" actId="21"/>
          <ac:spMkLst>
            <pc:docMk/>
            <pc:sldMk cId="1903346265" sldId="357"/>
            <ac:spMk id="6" creationId="{20FC4038-79F7-40F5-8568-161AA824B3B3}"/>
          </ac:spMkLst>
        </pc:spChg>
      </pc:sldChg>
      <pc:sldChg chg="addSp modSp mod">
        <pc:chgData name="Wolfgang Steveker" userId="eee83aaa16145b7f" providerId="LiveId" clId="{DF9595B5-CA0F-4245-9E4A-81B62E474AD2}" dt="2022-09-21T11:58:00.170" v="836" actId="1076"/>
        <pc:sldMkLst>
          <pc:docMk/>
          <pc:sldMk cId="4207585108" sldId="362"/>
        </pc:sldMkLst>
        <pc:spChg chg="mod">
          <ac:chgData name="Wolfgang Steveker" userId="eee83aaa16145b7f" providerId="LiveId" clId="{DF9595B5-CA0F-4245-9E4A-81B62E474AD2}" dt="2022-09-21T11:57:00.915" v="830" actId="255"/>
          <ac:spMkLst>
            <pc:docMk/>
            <pc:sldMk cId="4207585108" sldId="362"/>
            <ac:spMk id="2" creationId="{519A2909-3E21-AC73-4DDB-6C00D5227A4D}"/>
          </ac:spMkLst>
        </pc:spChg>
        <pc:spChg chg="mod">
          <ac:chgData name="Wolfgang Steveker" userId="eee83aaa16145b7f" providerId="LiveId" clId="{DF9595B5-CA0F-4245-9E4A-81B62E474AD2}" dt="2022-09-21T11:58:00.170" v="836" actId="1076"/>
          <ac:spMkLst>
            <pc:docMk/>
            <pc:sldMk cId="4207585108" sldId="362"/>
            <ac:spMk id="4" creationId="{638F6EE8-7DD0-20BA-F034-0CD5BDF3C981}"/>
          </ac:spMkLst>
        </pc:spChg>
        <pc:spChg chg="add mod">
          <ac:chgData name="Wolfgang Steveker" userId="eee83aaa16145b7f" providerId="LiveId" clId="{DF9595B5-CA0F-4245-9E4A-81B62E474AD2}" dt="2022-09-21T11:54:23.877" v="793"/>
          <ac:spMkLst>
            <pc:docMk/>
            <pc:sldMk cId="4207585108" sldId="362"/>
            <ac:spMk id="5" creationId="{85E1DE0F-FF5C-E81D-FC45-0F327CB8F4B7}"/>
          </ac:spMkLst>
        </pc:spChg>
        <pc:spChg chg="mod">
          <ac:chgData name="Wolfgang Steveker" userId="eee83aaa16145b7f" providerId="LiveId" clId="{DF9595B5-CA0F-4245-9E4A-81B62E474AD2}" dt="2022-09-21T11:56:48.104" v="828" actId="1076"/>
          <ac:spMkLst>
            <pc:docMk/>
            <pc:sldMk cId="4207585108" sldId="362"/>
            <ac:spMk id="6" creationId="{6AE49B02-91C2-97CF-9B7E-EAAD94ABC27A}"/>
          </ac:spMkLst>
        </pc:spChg>
        <pc:picChg chg="add mod">
          <ac:chgData name="Wolfgang Steveker" userId="eee83aaa16145b7f" providerId="LiveId" clId="{DF9595B5-CA0F-4245-9E4A-81B62E474AD2}" dt="2022-09-21T11:57:20.164" v="835" actId="14100"/>
          <ac:picMkLst>
            <pc:docMk/>
            <pc:sldMk cId="4207585108" sldId="362"/>
            <ac:picMk id="8" creationId="{9090C930-5060-2AC6-26A2-71CDFDA45299}"/>
          </ac:picMkLst>
        </pc:picChg>
      </pc:sldChg>
      <pc:sldChg chg="addSp modSp mod">
        <pc:chgData name="Wolfgang Steveker" userId="eee83aaa16145b7f" providerId="LiveId" clId="{DF9595B5-CA0F-4245-9E4A-81B62E474AD2}" dt="2022-09-21T06:45:14.180" v="41" actId="14100"/>
        <pc:sldMkLst>
          <pc:docMk/>
          <pc:sldMk cId="2825875941" sldId="368"/>
        </pc:sldMkLst>
        <pc:spChg chg="mod">
          <ac:chgData name="Wolfgang Steveker" userId="eee83aaa16145b7f" providerId="LiveId" clId="{DF9595B5-CA0F-4245-9E4A-81B62E474AD2}" dt="2022-09-21T06:40:15.397" v="20" actId="27107"/>
          <ac:spMkLst>
            <pc:docMk/>
            <pc:sldMk cId="2825875941" sldId="368"/>
            <ac:spMk id="8" creationId="{00000000-0000-0000-0000-000000000000}"/>
          </ac:spMkLst>
        </pc:spChg>
        <pc:picChg chg="add mod">
          <ac:chgData name="Wolfgang Steveker" userId="eee83aaa16145b7f" providerId="LiveId" clId="{DF9595B5-CA0F-4245-9E4A-81B62E474AD2}" dt="2022-09-21T06:40:37.180" v="23" actId="1076"/>
          <ac:picMkLst>
            <pc:docMk/>
            <pc:sldMk cId="2825875941" sldId="368"/>
            <ac:picMk id="5" creationId="{20E61469-1380-8478-B14F-0E3030FE9874}"/>
          </ac:picMkLst>
        </pc:picChg>
        <pc:picChg chg="mod">
          <ac:chgData name="Wolfgang Steveker" userId="eee83aaa16145b7f" providerId="LiveId" clId="{DF9595B5-CA0F-4245-9E4A-81B62E474AD2}" dt="2022-09-21T06:45:14.180" v="41" actId="14100"/>
          <ac:picMkLst>
            <pc:docMk/>
            <pc:sldMk cId="2825875941" sldId="368"/>
            <ac:picMk id="10" creationId="{00000000-0000-0000-0000-000000000000}"/>
          </ac:picMkLst>
        </pc:picChg>
      </pc:sldChg>
      <pc:sldChg chg="modSp mod">
        <pc:chgData name="Wolfgang Steveker" userId="eee83aaa16145b7f" providerId="LiveId" clId="{DF9595B5-CA0F-4245-9E4A-81B62E474AD2}" dt="2022-09-21T12:00:28.167" v="939" actId="20577"/>
        <pc:sldMkLst>
          <pc:docMk/>
          <pc:sldMk cId="3653082664" sldId="369"/>
        </pc:sldMkLst>
        <pc:spChg chg="mod">
          <ac:chgData name="Wolfgang Steveker" userId="eee83aaa16145b7f" providerId="LiveId" clId="{DF9595B5-CA0F-4245-9E4A-81B62E474AD2}" dt="2022-09-21T12:00:16.241" v="843" actId="20577"/>
          <ac:spMkLst>
            <pc:docMk/>
            <pc:sldMk cId="3653082664" sldId="369"/>
            <ac:spMk id="8" creationId="{B2F1D91E-C91F-B6F6-1942-40B44C3CF8B4}"/>
          </ac:spMkLst>
        </pc:spChg>
        <pc:spChg chg="mod">
          <ac:chgData name="Wolfgang Steveker" userId="eee83aaa16145b7f" providerId="LiveId" clId="{DF9595B5-CA0F-4245-9E4A-81B62E474AD2}" dt="2022-09-21T12:00:28.167" v="939" actId="20577"/>
          <ac:spMkLst>
            <pc:docMk/>
            <pc:sldMk cId="3653082664" sldId="369"/>
            <ac:spMk id="9" creationId="{9330172D-FEF6-46C1-76CE-C40AD6200B1F}"/>
          </ac:spMkLst>
        </pc:spChg>
      </pc:sldChg>
      <pc:sldChg chg="modSp mod">
        <pc:chgData name="Wolfgang Steveker" userId="eee83aaa16145b7f" providerId="LiveId" clId="{DF9595B5-CA0F-4245-9E4A-81B62E474AD2}" dt="2022-09-21T06:42:09.220" v="25" actId="115"/>
        <pc:sldMkLst>
          <pc:docMk/>
          <pc:sldMk cId="2056646599" sldId="370"/>
        </pc:sldMkLst>
        <pc:spChg chg="mod">
          <ac:chgData name="Wolfgang Steveker" userId="eee83aaa16145b7f" providerId="LiveId" clId="{DF9595B5-CA0F-4245-9E4A-81B62E474AD2}" dt="2022-09-21T06:42:09.220" v="25" actId="115"/>
          <ac:spMkLst>
            <pc:docMk/>
            <pc:sldMk cId="2056646599" sldId="370"/>
            <ac:spMk id="6" creationId="{2F700E82-C809-48FE-82DF-8AABC57DA58A}"/>
          </ac:spMkLst>
        </pc:spChg>
      </pc:sldChg>
      <pc:sldChg chg="addSp delSp modSp mod">
        <pc:chgData name="Wolfgang Steveker" userId="eee83aaa16145b7f" providerId="LiveId" clId="{DF9595B5-CA0F-4245-9E4A-81B62E474AD2}" dt="2022-09-21T06:52:08.231" v="86" actId="948"/>
        <pc:sldMkLst>
          <pc:docMk/>
          <pc:sldMk cId="597867310" sldId="371"/>
        </pc:sldMkLst>
        <pc:spChg chg="del">
          <ac:chgData name="Wolfgang Steveker" userId="eee83aaa16145b7f" providerId="LiveId" clId="{DF9595B5-CA0F-4245-9E4A-81B62E474AD2}" dt="2022-09-21T06:49:44.702" v="42" actId="478"/>
          <ac:spMkLst>
            <pc:docMk/>
            <pc:sldMk cId="597867310" sldId="371"/>
            <ac:spMk id="7" creationId="{724813D3-92B4-4825-AD81-A3D1DBCDAC0A}"/>
          </ac:spMkLst>
        </pc:spChg>
        <pc:spChg chg="add mod">
          <ac:chgData name="Wolfgang Steveker" userId="eee83aaa16145b7f" providerId="LiveId" clId="{DF9595B5-CA0F-4245-9E4A-81B62E474AD2}" dt="2022-09-21T06:52:08.231" v="86" actId="948"/>
          <ac:spMkLst>
            <pc:docMk/>
            <pc:sldMk cId="597867310" sldId="371"/>
            <ac:spMk id="8" creationId="{90C8EB41-B363-E32E-8DBC-B02E5350CA41}"/>
          </ac:spMkLst>
        </pc:spChg>
        <pc:picChg chg="add mod">
          <ac:chgData name="Wolfgang Steveker" userId="eee83aaa16145b7f" providerId="LiveId" clId="{DF9595B5-CA0F-4245-9E4A-81B62E474AD2}" dt="2022-09-21T06:51:33.795" v="77" actId="1076"/>
          <ac:picMkLst>
            <pc:docMk/>
            <pc:sldMk cId="597867310" sldId="371"/>
            <ac:picMk id="3" creationId="{EAFBC01C-FF70-DC3C-9279-21E22A34841A}"/>
          </ac:picMkLst>
        </pc:picChg>
      </pc:sldChg>
      <pc:sldChg chg="addSp delSp modSp mod">
        <pc:chgData name="Wolfgang Steveker" userId="eee83aaa16145b7f" providerId="LiveId" clId="{DF9595B5-CA0F-4245-9E4A-81B62E474AD2}" dt="2022-09-21T07:23:16.538" v="542"/>
        <pc:sldMkLst>
          <pc:docMk/>
          <pc:sldMk cId="2238366629" sldId="373"/>
        </pc:sldMkLst>
        <pc:spChg chg="del">
          <ac:chgData name="Wolfgang Steveker" userId="eee83aaa16145b7f" providerId="LiveId" clId="{DF9595B5-CA0F-4245-9E4A-81B62E474AD2}" dt="2022-09-21T06:53:29.590" v="87" actId="478"/>
          <ac:spMkLst>
            <pc:docMk/>
            <pc:sldMk cId="2238366629" sldId="373"/>
            <ac:spMk id="7" creationId="{724813D3-92B4-4825-AD81-A3D1DBCDAC0A}"/>
          </ac:spMkLst>
        </pc:spChg>
        <pc:spChg chg="add mod">
          <ac:chgData name="Wolfgang Steveker" userId="eee83aaa16145b7f" providerId="LiveId" clId="{DF9595B5-CA0F-4245-9E4A-81B62E474AD2}" dt="2022-09-21T07:23:16.538" v="542"/>
          <ac:spMkLst>
            <pc:docMk/>
            <pc:sldMk cId="2238366629" sldId="373"/>
            <ac:spMk id="9" creationId="{267B505D-F8BD-D989-DFF4-7DCB02D47171}"/>
          </ac:spMkLst>
        </pc:spChg>
        <pc:picChg chg="add del">
          <ac:chgData name="Wolfgang Steveker" userId="eee83aaa16145b7f" providerId="LiveId" clId="{DF9595B5-CA0F-4245-9E4A-81B62E474AD2}" dt="2022-09-21T06:53:55.998" v="89" actId="478"/>
          <ac:picMkLst>
            <pc:docMk/>
            <pc:sldMk cId="2238366629" sldId="373"/>
            <ac:picMk id="3" creationId="{E753EEE6-19C0-0899-3EA1-90D7121C6CFC}"/>
          </ac:picMkLst>
        </pc:picChg>
        <pc:picChg chg="add">
          <ac:chgData name="Wolfgang Steveker" userId="eee83aaa16145b7f" providerId="LiveId" clId="{DF9595B5-CA0F-4245-9E4A-81B62E474AD2}" dt="2022-09-21T06:53:56.583" v="90" actId="22"/>
          <ac:picMkLst>
            <pc:docMk/>
            <pc:sldMk cId="2238366629" sldId="373"/>
            <ac:picMk id="8" creationId="{DBD64EBB-D55A-107E-F4BA-1295905E4BD5}"/>
          </ac:picMkLst>
        </pc:picChg>
      </pc:sldChg>
      <pc:sldChg chg="addSp delSp modSp del mod">
        <pc:chgData name="Wolfgang Steveker" userId="eee83aaa16145b7f" providerId="LiveId" clId="{DF9595B5-CA0F-4245-9E4A-81B62E474AD2}" dt="2022-09-21T07:03:12.504" v="155" actId="47"/>
        <pc:sldMkLst>
          <pc:docMk/>
          <pc:sldMk cId="1395659422" sldId="374"/>
        </pc:sldMkLst>
        <pc:spChg chg="del">
          <ac:chgData name="Wolfgang Steveker" userId="eee83aaa16145b7f" providerId="LiveId" clId="{DF9595B5-CA0F-4245-9E4A-81B62E474AD2}" dt="2022-09-21T07:03:10.370" v="154" actId="21"/>
          <ac:spMkLst>
            <pc:docMk/>
            <pc:sldMk cId="1395659422" sldId="374"/>
            <ac:spMk id="2" creationId="{7AAF56C6-3520-E6FD-3D02-5BDEC29C354E}"/>
          </ac:spMkLst>
        </pc:spChg>
        <pc:spChg chg="add mod">
          <ac:chgData name="Wolfgang Steveker" userId="eee83aaa16145b7f" providerId="LiveId" clId="{DF9595B5-CA0F-4245-9E4A-81B62E474AD2}" dt="2022-09-21T07:03:10.370" v="154" actId="21"/>
          <ac:spMkLst>
            <pc:docMk/>
            <pc:sldMk cId="1395659422" sldId="374"/>
            <ac:spMk id="4" creationId="{B980D176-6E2D-F2A8-4BCF-3909E8BB756B}"/>
          </ac:spMkLst>
        </pc:spChg>
      </pc:sldChg>
      <pc:sldChg chg="del">
        <pc:chgData name="Wolfgang Steveker" userId="eee83aaa16145b7f" providerId="LiveId" clId="{DF9595B5-CA0F-4245-9E4A-81B62E474AD2}" dt="2022-09-21T07:01:11.486" v="137" actId="47"/>
        <pc:sldMkLst>
          <pc:docMk/>
          <pc:sldMk cId="3602342331" sldId="376"/>
        </pc:sldMkLst>
      </pc:sldChg>
      <pc:sldChg chg="del">
        <pc:chgData name="Wolfgang Steveker" userId="eee83aaa16145b7f" providerId="LiveId" clId="{DF9595B5-CA0F-4245-9E4A-81B62E474AD2}" dt="2022-09-21T07:24:44.827" v="568" actId="47"/>
        <pc:sldMkLst>
          <pc:docMk/>
          <pc:sldMk cId="2773074869" sldId="377"/>
        </pc:sldMkLst>
      </pc:sldChg>
      <pc:sldChg chg="modSp del mod ord">
        <pc:chgData name="Wolfgang Steveker" userId="eee83aaa16145b7f" providerId="LiveId" clId="{DF9595B5-CA0F-4245-9E4A-81B62E474AD2}" dt="2022-09-21T12:07:14.074" v="983" actId="47"/>
        <pc:sldMkLst>
          <pc:docMk/>
          <pc:sldMk cId="943404489" sldId="378"/>
        </pc:sldMkLst>
        <pc:spChg chg="mod">
          <ac:chgData name="Wolfgang Steveker" userId="eee83aaa16145b7f" providerId="LiveId" clId="{DF9595B5-CA0F-4245-9E4A-81B62E474AD2}" dt="2022-09-21T12:05:55.702" v="963" actId="27636"/>
          <ac:spMkLst>
            <pc:docMk/>
            <pc:sldMk cId="943404489" sldId="378"/>
            <ac:spMk id="2" creationId="{2C5D0473-6D74-B025-7175-5B8615C19072}"/>
          </ac:spMkLst>
        </pc:spChg>
      </pc:sldChg>
      <pc:sldChg chg="addSp delSp modSp del mod">
        <pc:chgData name="Wolfgang Steveker" userId="eee83aaa16145b7f" providerId="LiveId" clId="{DF9595B5-CA0F-4245-9E4A-81B62E474AD2}" dt="2022-09-21T07:08:27.852" v="267" actId="47"/>
        <pc:sldMkLst>
          <pc:docMk/>
          <pc:sldMk cId="405088008" sldId="379"/>
        </pc:sldMkLst>
        <pc:spChg chg="del">
          <ac:chgData name="Wolfgang Steveker" userId="eee83aaa16145b7f" providerId="LiveId" clId="{DF9595B5-CA0F-4245-9E4A-81B62E474AD2}" dt="2022-09-21T07:08:26.073" v="266" actId="21"/>
          <ac:spMkLst>
            <pc:docMk/>
            <pc:sldMk cId="405088008" sldId="379"/>
            <ac:spMk id="3" creationId="{4F6FFD20-14AB-90D6-03D4-D0638DBCD171}"/>
          </ac:spMkLst>
        </pc:spChg>
        <pc:spChg chg="add mod">
          <ac:chgData name="Wolfgang Steveker" userId="eee83aaa16145b7f" providerId="LiveId" clId="{DF9595B5-CA0F-4245-9E4A-81B62E474AD2}" dt="2022-09-21T07:08:26.073" v="266" actId="21"/>
          <ac:spMkLst>
            <pc:docMk/>
            <pc:sldMk cId="405088008" sldId="379"/>
            <ac:spMk id="5" creationId="{4FC52B39-FE5C-5B3F-F7A3-2C8A31A8B60D}"/>
          </ac:spMkLst>
        </pc:spChg>
      </pc:sldChg>
      <pc:sldChg chg="del">
        <pc:chgData name="Wolfgang Steveker" userId="eee83aaa16145b7f" providerId="LiveId" clId="{DF9595B5-CA0F-4245-9E4A-81B62E474AD2}" dt="2022-09-21T07:29:22.486" v="672" actId="47"/>
        <pc:sldMkLst>
          <pc:docMk/>
          <pc:sldMk cId="578483812" sldId="382"/>
        </pc:sldMkLst>
      </pc:sldChg>
      <pc:sldChg chg="addSp delSp modSp del mod">
        <pc:chgData name="Wolfgang Steveker" userId="eee83aaa16145b7f" providerId="LiveId" clId="{DF9595B5-CA0F-4245-9E4A-81B62E474AD2}" dt="2022-09-21T07:10:17.261" v="303" actId="47"/>
        <pc:sldMkLst>
          <pc:docMk/>
          <pc:sldMk cId="3209268320" sldId="383"/>
        </pc:sldMkLst>
        <pc:spChg chg="mod">
          <ac:chgData name="Wolfgang Steveker" userId="eee83aaa16145b7f" providerId="LiveId" clId="{DF9595B5-CA0F-4245-9E4A-81B62E474AD2}" dt="2022-09-21T07:09:46.581" v="288" actId="21"/>
          <ac:spMkLst>
            <pc:docMk/>
            <pc:sldMk cId="3209268320" sldId="383"/>
            <ac:spMk id="2" creationId="{A1510314-59CB-D764-257E-BF403CB171B7}"/>
          </ac:spMkLst>
        </pc:spChg>
        <pc:spChg chg="del mod">
          <ac:chgData name="Wolfgang Steveker" userId="eee83aaa16145b7f" providerId="LiveId" clId="{DF9595B5-CA0F-4245-9E4A-81B62E474AD2}" dt="2022-09-21T07:10:15.143" v="302" actId="21"/>
          <ac:spMkLst>
            <pc:docMk/>
            <pc:sldMk cId="3209268320" sldId="383"/>
            <ac:spMk id="3" creationId="{CF7374A1-89C3-8988-1319-DF9E1229336B}"/>
          </ac:spMkLst>
        </pc:spChg>
        <pc:spChg chg="add mod">
          <ac:chgData name="Wolfgang Steveker" userId="eee83aaa16145b7f" providerId="LiveId" clId="{DF9595B5-CA0F-4245-9E4A-81B62E474AD2}" dt="2022-09-21T07:10:15.143" v="302" actId="21"/>
          <ac:spMkLst>
            <pc:docMk/>
            <pc:sldMk cId="3209268320" sldId="383"/>
            <ac:spMk id="5" creationId="{BD91119E-3E1D-BF82-5E03-3CFF18470C41}"/>
          </ac:spMkLst>
        </pc:spChg>
      </pc:sldChg>
      <pc:sldChg chg="delSp modSp del mod">
        <pc:chgData name="Wolfgang Steveker" userId="eee83aaa16145b7f" providerId="LiveId" clId="{DF9595B5-CA0F-4245-9E4A-81B62E474AD2}" dt="2022-09-21T07:27:14.494" v="586" actId="47"/>
        <pc:sldMkLst>
          <pc:docMk/>
          <pc:sldMk cId="3936206952" sldId="384"/>
        </pc:sldMkLst>
        <pc:spChg chg="mod">
          <ac:chgData name="Wolfgang Steveker" userId="eee83aaa16145b7f" providerId="LiveId" clId="{DF9595B5-CA0F-4245-9E4A-81B62E474AD2}" dt="2022-09-21T07:27:02.866" v="583" actId="21"/>
          <ac:spMkLst>
            <pc:docMk/>
            <pc:sldMk cId="3936206952" sldId="384"/>
            <ac:spMk id="2" creationId="{CA6A4E60-3D3C-E953-18EF-07989229F79F}"/>
          </ac:spMkLst>
        </pc:spChg>
        <pc:picChg chg="del">
          <ac:chgData name="Wolfgang Steveker" userId="eee83aaa16145b7f" providerId="LiveId" clId="{DF9595B5-CA0F-4245-9E4A-81B62E474AD2}" dt="2022-09-21T07:27:12.304" v="585" actId="21"/>
          <ac:picMkLst>
            <pc:docMk/>
            <pc:sldMk cId="3936206952" sldId="384"/>
            <ac:picMk id="5" creationId="{AE2E8988-EAC1-A581-AE3C-394B1F0ED600}"/>
          </ac:picMkLst>
        </pc:picChg>
      </pc:sldChg>
      <pc:sldChg chg="del">
        <pc:chgData name="Wolfgang Steveker" userId="eee83aaa16145b7f" providerId="LiveId" clId="{DF9595B5-CA0F-4245-9E4A-81B62E474AD2}" dt="2022-09-21T07:26:07.376" v="581" actId="47"/>
        <pc:sldMkLst>
          <pc:docMk/>
          <pc:sldMk cId="1400677456" sldId="387"/>
        </pc:sldMkLst>
      </pc:sldChg>
      <pc:sldChg chg="addSp modSp mod">
        <pc:chgData name="Wolfgang Steveker" userId="eee83aaa16145b7f" providerId="LiveId" clId="{DF9595B5-CA0F-4245-9E4A-81B62E474AD2}" dt="2022-09-21T07:19:54.999" v="499" actId="20577"/>
        <pc:sldMkLst>
          <pc:docMk/>
          <pc:sldMk cId="1437902484" sldId="389"/>
        </pc:sldMkLst>
        <pc:spChg chg="add mod">
          <ac:chgData name="Wolfgang Steveker" userId="eee83aaa16145b7f" providerId="LiveId" clId="{DF9595B5-CA0F-4245-9E4A-81B62E474AD2}" dt="2022-09-21T07:18:59.699" v="449" actId="20577"/>
          <ac:spMkLst>
            <pc:docMk/>
            <pc:sldMk cId="1437902484" sldId="389"/>
            <ac:spMk id="3" creationId="{43F69B80-0360-A598-6202-E8E12AEBBF7A}"/>
          </ac:spMkLst>
        </pc:spChg>
        <pc:spChg chg="mod">
          <ac:chgData name="Wolfgang Steveker" userId="eee83aaa16145b7f" providerId="LiveId" clId="{DF9595B5-CA0F-4245-9E4A-81B62E474AD2}" dt="2022-09-21T07:14:52.182" v="345" actId="21"/>
          <ac:spMkLst>
            <pc:docMk/>
            <pc:sldMk cId="1437902484" sldId="389"/>
            <ac:spMk id="7" creationId="{00000000-0000-0000-0000-000000000000}"/>
          </ac:spMkLst>
        </pc:spChg>
        <pc:spChg chg="mod">
          <ac:chgData name="Wolfgang Steveker" userId="eee83aaa16145b7f" providerId="LiveId" clId="{DF9595B5-CA0F-4245-9E4A-81B62E474AD2}" dt="2022-09-21T07:19:54.999" v="499" actId="20577"/>
          <ac:spMkLst>
            <pc:docMk/>
            <pc:sldMk cId="1437902484" sldId="389"/>
            <ac:spMk id="8" creationId="{00000000-0000-0000-0000-000000000000}"/>
          </ac:spMkLst>
        </pc:spChg>
        <pc:spChg chg="mod">
          <ac:chgData name="Wolfgang Steveker" userId="eee83aaa16145b7f" providerId="LiveId" clId="{DF9595B5-CA0F-4245-9E4A-81B62E474AD2}" dt="2022-09-21T07:17:56.088" v="426" actId="20577"/>
          <ac:spMkLst>
            <pc:docMk/>
            <pc:sldMk cId="1437902484" sldId="389"/>
            <ac:spMk id="12" creationId="{00000000-0000-0000-0000-000000000000}"/>
          </ac:spMkLst>
        </pc:spChg>
        <pc:spChg chg="mod">
          <ac:chgData name="Wolfgang Steveker" userId="eee83aaa16145b7f" providerId="LiveId" clId="{DF9595B5-CA0F-4245-9E4A-81B62E474AD2}" dt="2022-09-21T07:17:41.104" v="418" actId="14100"/>
          <ac:spMkLst>
            <pc:docMk/>
            <pc:sldMk cId="1437902484" sldId="389"/>
            <ac:spMk id="13" creationId="{00000000-0000-0000-0000-000000000000}"/>
          </ac:spMkLst>
        </pc:spChg>
      </pc:sldChg>
      <pc:sldChg chg="addSp modSp mod">
        <pc:chgData name="Wolfgang Steveker" userId="eee83aaa16145b7f" providerId="LiveId" clId="{DF9595B5-CA0F-4245-9E4A-81B62E474AD2}" dt="2022-09-21T07:14:09.428" v="344" actId="1076"/>
        <pc:sldMkLst>
          <pc:docMk/>
          <pc:sldMk cId="2886444467" sldId="392"/>
        </pc:sldMkLst>
        <pc:spChg chg="mod">
          <ac:chgData name="Wolfgang Steveker" userId="eee83aaa16145b7f" providerId="LiveId" clId="{DF9595B5-CA0F-4245-9E4A-81B62E474AD2}" dt="2022-09-21T07:13:19.711" v="334" actId="1076"/>
          <ac:spMkLst>
            <pc:docMk/>
            <pc:sldMk cId="2886444467" sldId="392"/>
            <ac:spMk id="2" creationId="{BAAE1DD5-B215-DA81-23C6-4F48E55CF897}"/>
          </ac:spMkLst>
        </pc:spChg>
        <pc:spChg chg="mod">
          <ac:chgData name="Wolfgang Steveker" userId="eee83aaa16145b7f" providerId="LiveId" clId="{DF9595B5-CA0F-4245-9E4A-81B62E474AD2}" dt="2022-09-21T07:14:09.428" v="344" actId="1076"/>
          <ac:spMkLst>
            <pc:docMk/>
            <pc:sldMk cId="2886444467" sldId="392"/>
            <ac:spMk id="3" creationId="{21B8C8C0-0D44-5859-BC73-57CF4B642805}"/>
          </ac:spMkLst>
        </pc:spChg>
        <pc:spChg chg="add mod">
          <ac:chgData name="Wolfgang Steveker" userId="eee83aaa16145b7f" providerId="LiveId" clId="{DF9595B5-CA0F-4245-9E4A-81B62E474AD2}" dt="2022-09-21T07:13:07.828" v="331" actId="27636"/>
          <ac:spMkLst>
            <pc:docMk/>
            <pc:sldMk cId="2886444467" sldId="392"/>
            <ac:spMk id="5" creationId="{D1B9BA41-03E3-EB0F-2FFB-4CDD2F08AB88}"/>
          </ac:spMkLst>
        </pc:spChg>
      </pc:sldChg>
      <pc:sldChg chg="addSp delSp modSp del mod ord">
        <pc:chgData name="Wolfgang Steveker" userId="eee83aaa16145b7f" providerId="LiveId" clId="{DF9595B5-CA0F-4245-9E4A-81B62E474AD2}" dt="2022-09-21T12:08:40.215" v="1013" actId="47"/>
        <pc:sldMkLst>
          <pc:docMk/>
          <pc:sldMk cId="4052456100" sldId="393"/>
        </pc:sldMkLst>
        <pc:spChg chg="mod">
          <ac:chgData name="Wolfgang Steveker" userId="eee83aaa16145b7f" providerId="LiveId" clId="{DF9595B5-CA0F-4245-9E4A-81B62E474AD2}" dt="2022-09-21T12:07:44.970" v="996"/>
          <ac:spMkLst>
            <pc:docMk/>
            <pc:sldMk cId="4052456100" sldId="393"/>
            <ac:spMk id="2" creationId="{2C5D0473-6D74-B025-7175-5B8615C19072}"/>
          </ac:spMkLst>
        </pc:spChg>
        <pc:spChg chg="del mod">
          <ac:chgData name="Wolfgang Steveker" userId="eee83aaa16145b7f" providerId="LiveId" clId="{DF9595B5-CA0F-4245-9E4A-81B62E474AD2}" dt="2022-09-21T12:08:32.607" v="1010" actId="21"/>
          <ac:spMkLst>
            <pc:docMk/>
            <pc:sldMk cId="4052456100" sldId="393"/>
            <ac:spMk id="3" creationId="{285277AE-3C46-B6F9-BC59-A6D67D8D7AB8}"/>
          </ac:spMkLst>
        </pc:spChg>
        <pc:spChg chg="add mod">
          <ac:chgData name="Wolfgang Steveker" userId="eee83aaa16145b7f" providerId="LiveId" clId="{DF9595B5-CA0F-4245-9E4A-81B62E474AD2}" dt="2022-09-21T12:08:32.607" v="1010" actId="21"/>
          <ac:spMkLst>
            <pc:docMk/>
            <pc:sldMk cId="4052456100" sldId="393"/>
            <ac:spMk id="6" creationId="{C27033C4-4390-7EE4-024C-F2AC9688A6AE}"/>
          </ac:spMkLst>
        </pc:spChg>
      </pc:sldChg>
      <pc:sldChg chg="addSp delSp modSp add mod">
        <pc:chgData name="Wolfgang Steveker" userId="eee83aaa16145b7f" providerId="LiveId" clId="{DF9595B5-CA0F-4245-9E4A-81B62E474AD2}" dt="2022-09-21T07:06:38.587" v="186" actId="122"/>
        <pc:sldMkLst>
          <pc:docMk/>
          <pc:sldMk cId="1948661028" sldId="394"/>
        </pc:sldMkLst>
        <pc:spChg chg="add mod">
          <ac:chgData name="Wolfgang Steveker" userId="eee83aaa16145b7f" providerId="LiveId" clId="{DF9595B5-CA0F-4245-9E4A-81B62E474AD2}" dt="2022-09-21T07:06:38.587" v="186" actId="122"/>
          <ac:spMkLst>
            <pc:docMk/>
            <pc:sldMk cId="1948661028" sldId="394"/>
            <ac:spMk id="2" creationId="{EA13B7EF-BDD4-7C5F-90CF-E2560FC53F53}"/>
          </ac:spMkLst>
        </pc:spChg>
        <pc:spChg chg="add mod">
          <ac:chgData name="Wolfgang Steveker" userId="eee83aaa16145b7f" providerId="LiveId" clId="{DF9595B5-CA0F-4245-9E4A-81B62E474AD2}" dt="2022-09-21T07:01:50.013" v="146" actId="12"/>
          <ac:spMkLst>
            <pc:docMk/>
            <pc:sldMk cId="1948661028" sldId="394"/>
            <ac:spMk id="3" creationId="{1BA1FE18-2FD9-C5DD-649C-E6C06C348D39}"/>
          </ac:spMkLst>
        </pc:spChg>
        <pc:spChg chg="del">
          <ac:chgData name="Wolfgang Steveker" userId="eee83aaa16145b7f" providerId="LiveId" clId="{DF9595B5-CA0F-4245-9E4A-81B62E474AD2}" dt="2022-09-21T07:00:55.520" v="134" actId="478"/>
          <ac:spMkLst>
            <pc:docMk/>
            <pc:sldMk cId="1948661028" sldId="394"/>
            <ac:spMk id="6" creationId="{2F700E82-C809-48FE-82DF-8AABC57DA58A}"/>
          </ac:spMkLst>
        </pc:spChg>
        <pc:spChg chg="del">
          <ac:chgData name="Wolfgang Steveker" userId="eee83aaa16145b7f" providerId="LiveId" clId="{DF9595B5-CA0F-4245-9E4A-81B62E474AD2}" dt="2022-09-21T07:00:57.239" v="135" actId="478"/>
          <ac:spMkLst>
            <pc:docMk/>
            <pc:sldMk cId="1948661028" sldId="394"/>
            <ac:spMk id="7" creationId="{3308C4C5-D47D-47AD-9F0E-B25F04D49FAB}"/>
          </ac:spMkLst>
        </pc:spChg>
      </pc:sldChg>
      <pc:sldChg chg="addSp delSp modSp add mod">
        <pc:chgData name="Wolfgang Steveker" userId="eee83aaa16145b7f" providerId="LiveId" clId="{DF9595B5-CA0F-4245-9E4A-81B62E474AD2}" dt="2022-09-21T12:03:31.078" v="959" actId="20577"/>
        <pc:sldMkLst>
          <pc:docMk/>
          <pc:sldMk cId="3842392960" sldId="395"/>
        </pc:sldMkLst>
        <pc:spChg chg="del">
          <ac:chgData name="Wolfgang Steveker" userId="eee83aaa16145b7f" providerId="LiveId" clId="{DF9595B5-CA0F-4245-9E4A-81B62E474AD2}" dt="2022-09-21T07:02:37.833" v="148" actId="478"/>
          <ac:spMkLst>
            <pc:docMk/>
            <pc:sldMk cId="3842392960" sldId="395"/>
            <ac:spMk id="2" creationId="{EA13B7EF-BDD4-7C5F-90CF-E2560FC53F53}"/>
          </ac:spMkLst>
        </pc:spChg>
        <pc:spChg chg="del">
          <ac:chgData name="Wolfgang Steveker" userId="eee83aaa16145b7f" providerId="LiveId" clId="{DF9595B5-CA0F-4245-9E4A-81B62E474AD2}" dt="2022-09-21T07:02:41.706" v="150" actId="478"/>
          <ac:spMkLst>
            <pc:docMk/>
            <pc:sldMk cId="3842392960" sldId="395"/>
            <ac:spMk id="3" creationId="{1BA1FE18-2FD9-C5DD-649C-E6C06C348D39}"/>
          </ac:spMkLst>
        </pc:spChg>
        <pc:spChg chg="add del mod">
          <ac:chgData name="Wolfgang Steveker" userId="eee83aaa16145b7f" providerId="LiveId" clId="{DF9595B5-CA0F-4245-9E4A-81B62E474AD2}" dt="2022-09-21T07:02:40.103" v="149" actId="478"/>
          <ac:spMkLst>
            <pc:docMk/>
            <pc:sldMk cId="3842392960" sldId="395"/>
            <ac:spMk id="6" creationId="{9754C08B-BB2A-4F4D-F4CD-6BDBD8E4A783}"/>
          </ac:spMkLst>
        </pc:spChg>
        <pc:spChg chg="add mod">
          <ac:chgData name="Wolfgang Steveker" userId="eee83aaa16145b7f" providerId="LiveId" clId="{DF9595B5-CA0F-4245-9E4A-81B62E474AD2}" dt="2022-09-21T12:03:12.848" v="950" actId="1076"/>
          <ac:spMkLst>
            <pc:docMk/>
            <pc:sldMk cId="3842392960" sldId="395"/>
            <ac:spMk id="7" creationId="{31477EC5-FE00-2299-3156-DCB1E665116C}"/>
          </ac:spMkLst>
        </pc:spChg>
        <pc:spChg chg="add mod">
          <ac:chgData name="Wolfgang Steveker" userId="eee83aaa16145b7f" providerId="LiveId" clId="{DF9595B5-CA0F-4245-9E4A-81B62E474AD2}" dt="2022-09-21T12:03:31.078" v="959" actId="20577"/>
          <ac:spMkLst>
            <pc:docMk/>
            <pc:sldMk cId="3842392960" sldId="395"/>
            <ac:spMk id="9" creationId="{4D16341E-5155-6BCE-5A87-FA4106ED70A3}"/>
          </ac:spMkLst>
        </pc:spChg>
        <pc:picChg chg="add del mod">
          <ac:chgData name="Wolfgang Steveker" userId="eee83aaa16145b7f" providerId="LiveId" clId="{DF9595B5-CA0F-4245-9E4A-81B62E474AD2}" dt="2022-09-21T12:02:44.506" v="948" actId="478"/>
          <ac:picMkLst>
            <pc:docMk/>
            <pc:sldMk cId="3842392960" sldId="395"/>
            <ac:picMk id="3" creationId="{3EBC31E9-1614-9282-D7BE-FF1DD3507631}"/>
          </ac:picMkLst>
        </pc:picChg>
        <pc:picChg chg="add mod">
          <ac:chgData name="Wolfgang Steveker" userId="eee83aaa16145b7f" providerId="LiveId" clId="{DF9595B5-CA0F-4245-9E4A-81B62E474AD2}" dt="2022-09-21T12:03:14.416" v="951" actId="1076"/>
          <ac:picMkLst>
            <pc:docMk/>
            <pc:sldMk cId="3842392960" sldId="395"/>
            <ac:picMk id="6" creationId="{3C2CABCA-5E83-DE8A-18D4-1A7BC017FFBC}"/>
          </ac:picMkLst>
        </pc:picChg>
      </pc:sldChg>
      <pc:sldChg chg="addSp modSp add mod">
        <pc:chgData name="Wolfgang Steveker" userId="eee83aaa16145b7f" providerId="LiveId" clId="{DF9595B5-CA0F-4245-9E4A-81B62E474AD2}" dt="2022-09-21T07:11:43.250" v="317" actId="14100"/>
        <pc:sldMkLst>
          <pc:docMk/>
          <pc:sldMk cId="4209573392" sldId="396"/>
        </pc:sldMkLst>
        <pc:spChg chg="add mod">
          <ac:chgData name="Wolfgang Steveker" userId="eee83aaa16145b7f" providerId="LiveId" clId="{DF9595B5-CA0F-4245-9E4A-81B62E474AD2}" dt="2022-09-21T07:11:32.157" v="313" actId="27636"/>
          <ac:spMkLst>
            <pc:docMk/>
            <pc:sldMk cId="4209573392" sldId="396"/>
            <ac:spMk id="2" creationId="{234BB80D-BE93-94E8-54CF-36722F0D3AF5}"/>
          </ac:spMkLst>
        </pc:spChg>
        <pc:spChg chg="add mod">
          <ac:chgData name="Wolfgang Steveker" userId="eee83aaa16145b7f" providerId="LiveId" clId="{DF9595B5-CA0F-4245-9E4A-81B62E474AD2}" dt="2022-09-21T07:11:43.250" v="317" actId="14100"/>
          <ac:spMkLst>
            <pc:docMk/>
            <pc:sldMk cId="4209573392" sldId="396"/>
            <ac:spMk id="3" creationId="{A0D46BFE-E157-A231-2092-3D173026D4CE}"/>
          </ac:spMkLst>
        </pc:spChg>
      </pc:sldChg>
      <pc:sldChg chg="addSp modSp add mod">
        <pc:chgData name="Wolfgang Steveker" userId="eee83aaa16145b7f" providerId="LiveId" clId="{DF9595B5-CA0F-4245-9E4A-81B62E474AD2}" dt="2022-09-21T07:10:45.956" v="309" actId="20577"/>
        <pc:sldMkLst>
          <pc:docMk/>
          <pc:sldMk cId="31754888" sldId="397"/>
        </pc:sldMkLst>
        <pc:spChg chg="add mod">
          <ac:chgData name="Wolfgang Steveker" userId="eee83aaa16145b7f" providerId="LiveId" clId="{DF9595B5-CA0F-4245-9E4A-81B62E474AD2}" dt="2022-09-21T07:10:08.826" v="300" actId="6549"/>
          <ac:spMkLst>
            <pc:docMk/>
            <pc:sldMk cId="31754888" sldId="397"/>
            <ac:spMk id="2" creationId="{F27FAA7C-4FC9-A59F-EFC4-DCF02BF8726B}"/>
          </ac:spMkLst>
        </pc:spChg>
        <pc:spChg chg="add mod">
          <ac:chgData name="Wolfgang Steveker" userId="eee83aaa16145b7f" providerId="LiveId" clId="{DF9595B5-CA0F-4245-9E4A-81B62E474AD2}" dt="2022-09-21T07:10:45.956" v="309" actId="20577"/>
          <ac:spMkLst>
            <pc:docMk/>
            <pc:sldMk cId="31754888" sldId="397"/>
            <ac:spMk id="3" creationId="{39FCB351-DA2C-2B28-A39C-FDA7FD81FC6A}"/>
          </ac:spMkLst>
        </pc:spChg>
      </pc:sldChg>
      <pc:sldChg chg="addSp modSp add mod">
        <pc:chgData name="Wolfgang Steveker" userId="eee83aaa16145b7f" providerId="LiveId" clId="{DF9595B5-CA0F-4245-9E4A-81B62E474AD2}" dt="2022-09-21T07:09:10.297" v="284" actId="255"/>
        <pc:sldMkLst>
          <pc:docMk/>
          <pc:sldMk cId="3551460032" sldId="398"/>
        </pc:sldMkLst>
        <pc:spChg chg="add mod">
          <ac:chgData name="Wolfgang Steveker" userId="eee83aaa16145b7f" providerId="LiveId" clId="{DF9595B5-CA0F-4245-9E4A-81B62E474AD2}" dt="2022-09-21T07:08:19.478" v="265" actId="20577"/>
          <ac:spMkLst>
            <pc:docMk/>
            <pc:sldMk cId="3551460032" sldId="398"/>
            <ac:spMk id="2" creationId="{830D0752-82BC-1C6E-4FC3-40BC31148ABB}"/>
          </ac:spMkLst>
        </pc:spChg>
        <pc:spChg chg="add mod">
          <ac:chgData name="Wolfgang Steveker" userId="eee83aaa16145b7f" providerId="LiveId" clId="{DF9595B5-CA0F-4245-9E4A-81B62E474AD2}" dt="2022-09-21T07:09:10.297" v="284" actId="255"/>
          <ac:spMkLst>
            <pc:docMk/>
            <pc:sldMk cId="3551460032" sldId="398"/>
            <ac:spMk id="3" creationId="{6E0B2132-1651-93B6-CEB9-AA2BAB0FEBCE}"/>
          </ac:spMkLst>
        </pc:spChg>
      </pc:sldChg>
      <pc:sldChg chg="addSp delSp modSp mod">
        <pc:chgData name="Wolfgang Steveker" userId="eee83aaa16145b7f" providerId="LiveId" clId="{DF9595B5-CA0F-4245-9E4A-81B62E474AD2}" dt="2022-09-21T07:24:55.534" v="569" actId="14100"/>
        <pc:sldMkLst>
          <pc:docMk/>
          <pc:sldMk cId="3103850014" sldId="399"/>
        </pc:sldMkLst>
        <pc:spChg chg="add del mod">
          <ac:chgData name="Wolfgang Steveker" userId="eee83aaa16145b7f" providerId="LiveId" clId="{DF9595B5-CA0F-4245-9E4A-81B62E474AD2}" dt="2022-09-21T07:21:29.512" v="501" actId="478"/>
          <ac:spMkLst>
            <pc:docMk/>
            <pc:sldMk cId="3103850014" sldId="399"/>
            <ac:spMk id="3" creationId="{16A12D6D-C3EC-5021-EA6D-177CA2D0672C}"/>
          </ac:spMkLst>
        </pc:spChg>
        <pc:spChg chg="add del mod">
          <ac:chgData name="Wolfgang Steveker" userId="eee83aaa16145b7f" providerId="LiveId" clId="{DF9595B5-CA0F-4245-9E4A-81B62E474AD2}" dt="2022-09-21T07:24:55.534" v="569" actId="14100"/>
          <ac:spMkLst>
            <pc:docMk/>
            <pc:sldMk cId="3103850014" sldId="399"/>
            <ac:spMk id="5" creationId="{13AC3551-A7D9-6A4D-5E8D-24220D737112}"/>
          </ac:spMkLst>
        </pc:spChg>
        <pc:spChg chg="add del mod">
          <ac:chgData name="Wolfgang Steveker" userId="eee83aaa16145b7f" providerId="LiveId" clId="{DF9595B5-CA0F-4245-9E4A-81B62E474AD2}" dt="2022-09-21T07:23:03.508" v="540" actId="1035"/>
          <ac:spMkLst>
            <pc:docMk/>
            <pc:sldMk cId="3103850014" sldId="399"/>
            <ac:spMk id="6" creationId="{943393B7-4382-6607-C68C-B174EEC637D6}"/>
          </ac:spMkLst>
        </pc:spChg>
        <pc:spChg chg="del">
          <ac:chgData name="Wolfgang Steveker" userId="eee83aaa16145b7f" providerId="LiveId" clId="{DF9595B5-CA0F-4245-9E4A-81B62E474AD2}" dt="2022-09-21T07:21:31.147" v="502" actId="478"/>
          <ac:spMkLst>
            <pc:docMk/>
            <pc:sldMk cId="3103850014" sldId="399"/>
            <ac:spMk id="7" creationId="{31477EC5-FE00-2299-3156-DCB1E665116C}"/>
          </ac:spMkLst>
        </pc:spChg>
        <pc:spChg chg="del">
          <ac:chgData name="Wolfgang Steveker" userId="eee83aaa16145b7f" providerId="LiveId" clId="{DF9595B5-CA0F-4245-9E4A-81B62E474AD2}" dt="2022-09-21T07:21:27.470" v="500" actId="478"/>
          <ac:spMkLst>
            <pc:docMk/>
            <pc:sldMk cId="3103850014" sldId="399"/>
            <ac:spMk id="9" creationId="{4D16341E-5155-6BCE-5A87-FA4106ED70A3}"/>
          </ac:spMkLst>
        </pc:spChg>
        <pc:spChg chg="add del mod">
          <ac:chgData name="Wolfgang Steveker" userId="eee83aaa16145b7f" providerId="LiveId" clId="{DF9595B5-CA0F-4245-9E4A-81B62E474AD2}" dt="2022-09-21T07:23:03.508" v="540" actId="1035"/>
          <ac:spMkLst>
            <pc:docMk/>
            <pc:sldMk cId="3103850014" sldId="399"/>
            <ac:spMk id="10" creationId="{660A6377-9163-C139-E9A8-D179216A692E}"/>
          </ac:spMkLst>
        </pc:spChg>
        <pc:spChg chg="add del mod">
          <ac:chgData name="Wolfgang Steveker" userId="eee83aaa16145b7f" providerId="LiveId" clId="{DF9595B5-CA0F-4245-9E4A-81B62E474AD2}" dt="2022-09-21T07:23:03.508" v="540" actId="1035"/>
          <ac:spMkLst>
            <pc:docMk/>
            <pc:sldMk cId="3103850014" sldId="399"/>
            <ac:spMk id="11" creationId="{F4829E93-4497-FBB0-8B65-F9BA380315C1}"/>
          </ac:spMkLst>
        </pc:spChg>
        <pc:spChg chg="add del mod">
          <ac:chgData name="Wolfgang Steveker" userId="eee83aaa16145b7f" providerId="LiveId" clId="{DF9595B5-CA0F-4245-9E4A-81B62E474AD2}" dt="2022-09-21T07:23:03.508" v="540" actId="1035"/>
          <ac:spMkLst>
            <pc:docMk/>
            <pc:sldMk cId="3103850014" sldId="399"/>
            <ac:spMk id="12" creationId="{091A8ED5-D815-2FA6-8CF5-74EACF849A92}"/>
          </ac:spMkLst>
        </pc:spChg>
        <pc:spChg chg="add del mod">
          <ac:chgData name="Wolfgang Steveker" userId="eee83aaa16145b7f" providerId="LiveId" clId="{DF9595B5-CA0F-4245-9E4A-81B62E474AD2}" dt="2022-09-21T07:23:03.508" v="540" actId="1035"/>
          <ac:spMkLst>
            <pc:docMk/>
            <pc:sldMk cId="3103850014" sldId="399"/>
            <ac:spMk id="13" creationId="{06FDD17A-95DF-82CD-64CB-9DCA1763D3D9}"/>
          </ac:spMkLst>
        </pc:spChg>
        <pc:spChg chg="add del mod">
          <ac:chgData name="Wolfgang Steveker" userId="eee83aaa16145b7f" providerId="LiveId" clId="{DF9595B5-CA0F-4245-9E4A-81B62E474AD2}" dt="2022-09-21T07:23:03.508" v="540" actId="1035"/>
          <ac:spMkLst>
            <pc:docMk/>
            <pc:sldMk cId="3103850014" sldId="399"/>
            <ac:spMk id="14" creationId="{F180091F-FB1A-4D35-AB75-EC4ED5956D78}"/>
          </ac:spMkLst>
        </pc:spChg>
        <pc:spChg chg="add del mod">
          <ac:chgData name="Wolfgang Steveker" userId="eee83aaa16145b7f" providerId="LiveId" clId="{DF9595B5-CA0F-4245-9E4A-81B62E474AD2}" dt="2022-09-21T07:23:06.528" v="541" actId="1076"/>
          <ac:spMkLst>
            <pc:docMk/>
            <pc:sldMk cId="3103850014" sldId="399"/>
            <ac:spMk id="15" creationId="{FAEA6945-45E4-233C-A93A-88887AB29E4F}"/>
          </ac:spMkLst>
        </pc:spChg>
        <pc:spChg chg="add del mod">
          <ac:chgData name="Wolfgang Steveker" userId="eee83aaa16145b7f" providerId="LiveId" clId="{DF9595B5-CA0F-4245-9E4A-81B62E474AD2}" dt="2022-09-21T07:24:23.570" v="566" actId="14100"/>
          <ac:spMkLst>
            <pc:docMk/>
            <pc:sldMk cId="3103850014" sldId="399"/>
            <ac:spMk id="16" creationId="{A046B3AE-ADA2-AC2B-7546-984BAB0C84E9}"/>
          </ac:spMkLst>
        </pc:spChg>
        <pc:spChg chg="add del mod">
          <ac:chgData name="Wolfgang Steveker" userId="eee83aaa16145b7f" providerId="LiveId" clId="{DF9595B5-CA0F-4245-9E4A-81B62E474AD2}" dt="2022-09-21T07:24:27.704" v="567" actId="14100"/>
          <ac:spMkLst>
            <pc:docMk/>
            <pc:sldMk cId="3103850014" sldId="399"/>
            <ac:spMk id="17" creationId="{C58CAF29-18C7-B4DF-EF66-E272C3075A02}"/>
          </ac:spMkLst>
        </pc:spChg>
        <pc:spChg chg="add del mod">
          <ac:chgData name="Wolfgang Steveker" userId="eee83aaa16145b7f" providerId="LiveId" clId="{DF9595B5-CA0F-4245-9E4A-81B62E474AD2}" dt="2022-09-21T07:22:14.160" v="511" actId="478"/>
          <ac:spMkLst>
            <pc:docMk/>
            <pc:sldMk cId="3103850014" sldId="399"/>
            <ac:spMk id="18" creationId="{7F53D4AE-9832-9E71-8092-2A9DA352B9A3}"/>
          </ac:spMkLst>
        </pc:spChg>
        <pc:spChg chg="add del mod">
          <ac:chgData name="Wolfgang Steveker" userId="eee83aaa16145b7f" providerId="LiveId" clId="{DF9595B5-CA0F-4245-9E4A-81B62E474AD2}" dt="2022-09-21T07:22:10.908" v="510" actId="478"/>
          <ac:spMkLst>
            <pc:docMk/>
            <pc:sldMk cId="3103850014" sldId="399"/>
            <ac:spMk id="20" creationId="{8F4B6A4F-401F-0789-4EBD-48D0979BC63C}"/>
          </ac:spMkLst>
        </pc:spChg>
      </pc:sldChg>
      <pc:sldChg chg="addSp modSp add mod ord">
        <pc:chgData name="Wolfgang Steveker" userId="eee83aaa16145b7f" providerId="LiveId" clId="{DF9595B5-CA0F-4245-9E4A-81B62E474AD2}" dt="2022-09-21T07:29:58.439" v="678"/>
        <pc:sldMkLst>
          <pc:docMk/>
          <pc:sldMk cId="2165932873" sldId="400"/>
        </pc:sldMkLst>
        <pc:spChg chg="add mod">
          <ac:chgData name="Wolfgang Steveker" userId="eee83aaa16145b7f" providerId="LiveId" clId="{DF9595B5-CA0F-4245-9E4A-81B62E474AD2}" dt="2022-09-21T07:28:47.152" v="663" actId="20577"/>
          <ac:spMkLst>
            <pc:docMk/>
            <pc:sldMk cId="2165932873" sldId="400"/>
            <ac:spMk id="2" creationId="{0BB746B4-0655-6861-7DFD-0BCD4291E44A}"/>
          </ac:spMkLst>
        </pc:spChg>
        <pc:spChg chg="add mod">
          <ac:chgData name="Wolfgang Steveker" userId="eee83aaa16145b7f" providerId="LiveId" clId="{DF9595B5-CA0F-4245-9E4A-81B62E474AD2}" dt="2022-09-21T07:29:33.087" v="674" actId="6549"/>
          <ac:spMkLst>
            <pc:docMk/>
            <pc:sldMk cId="2165932873" sldId="400"/>
            <ac:spMk id="3" creationId="{EB746D30-92B8-6871-C95A-9E4F72E93CBE}"/>
          </ac:spMkLst>
        </pc:spChg>
      </pc:sldChg>
      <pc:sldChg chg="addSp modSp add mod ord">
        <pc:chgData name="Wolfgang Steveker" userId="eee83aaa16145b7f" providerId="LiveId" clId="{DF9595B5-CA0F-4245-9E4A-81B62E474AD2}" dt="2022-09-21T07:30:15.390" v="680" actId="1076"/>
        <pc:sldMkLst>
          <pc:docMk/>
          <pc:sldMk cId="1877589586" sldId="401"/>
        </pc:sldMkLst>
        <pc:spChg chg="add">
          <ac:chgData name="Wolfgang Steveker" userId="eee83aaa16145b7f" providerId="LiveId" clId="{DF9595B5-CA0F-4245-9E4A-81B62E474AD2}" dt="2022-09-21T07:27:05.913" v="584" actId="22"/>
          <ac:spMkLst>
            <pc:docMk/>
            <pc:sldMk cId="1877589586" sldId="401"/>
            <ac:spMk id="3" creationId="{02150FF3-8AC5-33EB-69F2-38551CD57A28}"/>
          </ac:spMkLst>
        </pc:spChg>
        <pc:spChg chg="add mod">
          <ac:chgData name="Wolfgang Steveker" userId="eee83aaa16145b7f" providerId="LiveId" clId="{DF9595B5-CA0F-4245-9E4A-81B62E474AD2}" dt="2022-09-21T07:27:46.934" v="632" actId="20577"/>
          <ac:spMkLst>
            <pc:docMk/>
            <pc:sldMk cId="1877589586" sldId="401"/>
            <ac:spMk id="6" creationId="{4F00147E-8390-7C64-A9E5-B4097F54E319}"/>
          </ac:spMkLst>
        </pc:spChg>
        <pc:picChg chg="add mod">
          <ac:chgData name="Wolfgang Steveker" userId="eee83aaa16145b7f" providerId="LiveId" clId="{DF9595B5-CA0F-4245-9E4A-81B62E474AD2}" dt="2022-09-21T07:30:15.390" v="680" actId="1076"/>
          <ac:picMkLst>
            <pc:docMk/>
            <pc:sldMk cId="1877589586" sldId="401"/>
            <ac:picMk id="5" creationId="{F1C28EB1-DA32-FC2E-B57B-FECEBC600541}"/>
          </ac:picMkLst>
        </pc:picChg>
      </pc:sldChg>
      <pc:sldChg chg="addSp modSp add mod">
        <pc:chgData name="Wolfgang Steveker" userId="eee83aaa16145b7f" providerId="LiveId" clId="{DF9595B5-CA0F-4245-9E4A-81B62E474AD2}" dt="2022-09-21T07:26:22.921" v="582"/>
        <pc:sldMkLst>
          <pc:docMk/>
          <pc:sldMk cId="1556932532" sldId="402"/>
        </pc:sldMkLst>
        <pc:spChg chg="add mod">
          <ac:chgData name="Wolfgang Steveker" userId="eee83aaa16145b7f" providerId="LiveId" clId="{DF9595B5-CA0F-4245-9E4A-81B62E474AD2}" dt="2022-09-21T07:25:13.001" v="573" actId="20577"/>
          <ac:spMkLst>
            <pc:docMk/>
            <pc:sldMk cId="1556932532" sldId="402"/>
            <ac:spMk id="2" creationId="{7E1929A9-7263-55D3-8C80-FEDA55E2100A}"/>
          </ac:spMkLst>
        </pc:spChg>
        <pc:spChg chg="add mod">
          <ac:chgData name="Wolfgang Steveker" userId="eee83aaa16145b7f" providerId="LiveId" clId="{DF9595B5-CA0F-4245-9E4A-81B62E474AD2}" dt="2022-09-21T07:25:46.840" v="580" actId="1076"/>
          <ac:spMkLst>
            <pc:docMk/>
            <pc:sldMk cId="1556932532" sldId="402"/>
            <ac:spMk id="3" creationId="{C7863F5D-FDF7-B0DB-D1D4-3418B19DD4E7}"/>
          </ac:spMkLst>
        </pc:spChg>
        <pc:spChg chg="add mod">
          <ac:chgData name="Wolfgang Steveker" userId="eee83aaa16145b7f" providerId="LiveId" clId="{DF9595B5-CA0F-4245-9E4A-81B62E474AD2}" dt="2022-09-21T07:25:21.839" v="574"/>
          <ac:spMkLst>
            <pc:docMk/>
            <pc:sldMk cId="1556932532" sldId="402"/>
            <ac:spMk id="5" creationId="{E91CC638-F309-9CA7-84C3-601F790D4942}"/>
          </ac:spMkLst>
        </pc:spChg>
        <pc:spChg chg="add mod">
          <ac:chgData name="Wolfgang Steveker" userId="eee83aaa16145b7f" providerId="LiveId" clId="{DF9595B5-CA0F-4245-9E4A-81B62E474AD2}" dt="2022-09-21T07:25:21.839" v="574"/>
          <ac:spMkLst>
            <pc:docMk/>
            <pc:sldMk cId="1556932532" sldId="402"/>
            <ac:spMk id="6" creationId="{5B4494D1-4FA6-2BE0-E67C-353041043FDF}"/>
          </ac:spMkLst>
        </pc:spChg>
        <pc:spChg chg="add mod">
          <ac:chgData name="Wolfgang Steveker" userId="eee83aaa16145b7f" providerId="LiveId" clId="{DF9595B5-CA0F-4245-9E4A-81B62E474AD2}" dt="2022-09-21T07:25:43.179" v="579" actId="1076"/>
          <ac:spMkLst>
            <pc:docMk/>
            <pc:sldMk cId="1556932532" sldId="402"/>
            <ac:spMk id="7" creationId="{CC749CD5-CA07-8201-A4D0-3E026A0BE078}"/>
          </ac:spMkLst>
        </pc:spChg>
        <pc:spChg chg="add mod">
          <ac:chgData name="Wolfgang Steveker" userId="eee83aaa16145b7f" providerId="LiveId" clId="{DF9595B5-CA0F-4245-9E4A-81B62E474AD2}" dt="2022-09-21T07:25:32.555" v="576" actId="14100"/>
          <ac:spMkLst>
            <pc:docMk/>
            <pc:sldMk cId="1556932532" sldId="402"/>
            <ac:spMk id="9" creationId="{69F96976-850A-B913-97D6-9DB8893339F0}"/>
          </ac:spMkLst>
        </pc:spChg>
        <pc:spChg chg="add mod">
          <ac:chgData name="Wolfgang Steveker" userId="eee83aaa16145b7f" providerId="LiveId" clId="{DF9595B5-CA0F-4245-9E4A-81B62E474AD2}" dt="2022-09-21T07:26:22.921" v="582"/>
          <ac:spMkLst>
            <pc:docMk/>
            <pc:sldMk cId="1556932532" sldId="402"/>
            <ac:spMk id="10" creationId="{5944A5DC-9B59-2A78-EBE7-62BA481A1B77}"/>
          </ac:spMkLst>
        </pc:spChg>
      </pc:sldChg>
      <pc:sldChg chg="addSp delSp modSp add mod">
        <pc:chgData name="Wolfgang Steveker" userId="eee83aaa16145b7f" providerId="LiveId" clId="{DF9595B5-CA0F-4245-9E4A-81B62E474AD2}" dt="2022-09-21T12:10:09.887" v="1017" actId="20577"/>
        <pc:sldMkLst>
          <pc:docMk/>
          <pc:sldMk cId="1900834331" sldId="403"/>
        </pc:sldMkLst>
        <pc:spChg chg="mod">
          <ac:chgData name="Wolfgang Steveker" userId="eee83aaa16145b7f" providerId="LiveId" clId="{DF9595B5-CA0F-4245-9E4A-81B62E474AD2}" dt="2022-09-21T12:10:09.887" v="1017" actId="20577"/>
          <ac:spMkLst>
            <pc:docMk/>
            <pc:sldMk cId="1900834331" sldId="403"/>
            <ac:spMk id="2" creationId="{0BB746B4-0655-6861-7DFD-0BCD4291E44A}"/>
          </ac:spMkLst>
        </pc:spChg>
        <pc:spChg chg="del">
          <ac:chgData name="Wolfgang Steveker" userId="eee83aaa16145b7f" providerId="LiveId" clId="{DF9595B5-CA0F-4245-9E4A-81B62E474AD2}" dt="2022-09-21T12:05:50.612" v="961" actId="478"/>
          <ac:spMkLst>
            <pc:docMk/>
            <pc:sldMk cId="1900834331" sldId="403"/>
            <ac:spMk id="3" creationId="{EB746D30-92B8-6871-C95A-9E4F72E93CBE}"/>
          </ac:spMkLst>
        </pc:spChg>
        <pc:spChg chg="add mod">
          <ac:chgData name="Wolfgang Steveker" userId="eee83aaa16145b7f" providerId="LiveId" clId="{DF9595B5-CA0F-4245-9E4A-81B62E474AD2}" dt="2022-09-21T12:06:42.268" v="978" actId="14100"/>
          <ac:spMkLst>
            <pc:docMk/>
            <pc:sldMk cId="1900834331" sldId="403"/>
            <ac:spMk id="5" creationId="{29D8C580-4EA4-427D-1DDD-EF8A6B4A69EE}"/>
          </ac:spMkLst>
        </pc:spChg>
        <pc:spChg chg="add mod">
          <ac:chgData name="Wolfgang Steveker" userId="eee83aaa16145b7f" providerId="LiveId" clId="{DF9595B5-CA0F-4245-9E4A-81B62E474AD2}" dt="2022-09-21T12:07:08.100" v="982" actId="14100"/>
          <ac:spMkLst>
            <pc:docMk/>
            <pc:sldMk cId="1900834331" sldId="403"/>
            <ac:spMk id="6" creationId="{16C1DB5C-F89B-79EA-8D5B-01AE00FA8265}"/>
          </ac:spMkLst>
        </pc:spChg>
      </pc:sldChg>
      <pc:sldChg chg="addSp delSp modSp add mod">
        <pc:chgData name="Wolfgang Steveker" userId="eee83aaa16145b7f" providerId="LiveId" clId="{DF9595B5-CA0F-4245-9E4A-81B62E474AD2}" dt="2022-09-21T12:10:05.679" v="1015" actId="20577"/>
        <pc:sldMkLst>
          <pc:docMk/>
          <pc:sldMk cId="2673277932" sldId="404"/>
        </pc:sldMkLst>
        <pc:spChg chg="mod">
          <ac:chgData name="Wolfgang Steveker" userId="eee83aaa16145b7f" providerId="LiveId" clId="{DF9595B5-CA0F-4245-9E4A-81B62E474AD2}" dt="2022-09-21T12:10:05.679" v="1015" actId="20577"/>
          <ac:spMkLst>
            <pc:docMk/>
            <pc:sldMk cId="2673277932" sldId="404"/>
            <ac:spMk id="2" creationId="{0BB746B4-0655-6861-7DFD-0BCD4291E44A}"/>
          </ac:spMkLst>
        </pc:spChg>
        <pc:spChg chg="add mod">
          <ac:chgData name="Wolfgang Steveker" userId="eee83aaa16145b7f" providerId="LiveId" clId="{DF9595B5-CA0F-4245-9E4A-81B62E474AD2}" dt="2022-09-21T12:08:37.229" v="1012" actId="1076"/>
          <ac:spMkLst>
            <pc:docMk/>
            <pc:sldMk cId="2673277932" sldId="404"/>
            <ac:spMk id="3" creationId="{5E8312CD-DFFC-CD7B-0093-A57289C43555}"/>
          </ac:spMkLst>
        </pc:spChg>
        <pc:spChg chg="del">
          <ac:chgData name="Wolfgang Steveker" userId="eee83aaa16145b7f" providerId="LiveId" clId="{DF9595B5-CA0F-4245-9E4A-81B62E474AD2}" dt="2022-09-21T12:07:56.326" v="999" actId="478"/>
          <ac:spMkLst>
            <pc:docMk/>
            <pc:sldMk cId="2673277932" sldId="404"/>
            <ac:spMk id="5" creationId="{29D8C580-4EA4-427D-1DDD-EF8A6B4A69EE}"/>
          </ac:spMkLst>
        </pc:spChg>
        <pc:spChg chg="del">
          <ac:chgData name="Wolfgang Steveker" userId="eee83aaa16145b7f" providerId="LiveId" clId="{DF9595B5-CA0F-4245-9E4A-81B62E474AD2}" dt="2022-09-21T12:07:59.069" v="1000" actId="478"/>
          <ac:spMkLst>
            <pc:docMk/>
            <pc:sldMk cId="2673277932" sldId="404"/>
            <ac:spMk id="6" creationId="{16C1DB5C-F89B-79EA-8D5B-01AE00FA8265}"/>
          </ac:spMkLst>
        </pc:spChg>
      </pc:sldChg>
      <pc:sldMasterChg chg="addSp delSp mod">
        <pc:chgData name="Wolfgang Steveker" userId="eee83aaa16145b7f" providerId="LiveId" clId="{DF9595B5-CA0F-4245-9E4A-81B62E474AD2}" dt="2022-09-21T07:00:27.173" v="132" actId="22"/>
        <pc:sldMasterMkLst>
          <pc:docMk/>
          <pc:sldMasterMk cId="2965389453" sldId="2147483672"/>
        </pc:sldMasterMkLst>
        <pc:picChg chg="add del">
          <ac:chgData name="Wolfgang Steveker" userId="eee83aaa16145b7f" providerId="LiveId" clId="{DF9595B5-CA0F-4245-9E4A-81B62E474AD2}" dt="2022-09-21T07:00:27.173" v="132" actId="22"/>
          <ac:picMkLst>
            <pc:docMk/>
            <pc:sldMasterMk cId="2965389453" sldId="2147483672"/>
            <ac:picMk id="3" creationId="{AFB8892E-94AE-3591-AE04-ABF22C99D68F}"/>
          </ac:picMkLst>
        </pc:picChg>
      </pc:sldMasterChg>
      <pc:sldMasterChg chg="del delSldLayout">
        <pc:chgData name="Wolfgang Steveker" userId="eee83aaa16145b7f" providerId="LiveId" clId="{DF9595B5-CA0F-4245-9E4A-81B62E474AD2}" dt="2022-09-21T12:08:40.215" v="1013" actId="47"/>
        <pc:sldMasterMkLst>
          <pc:docMk/>
          <pc:sldMasterMk cId="384749850" sldId="2147483699"/>
        </pc:sldMasterMkLst>
        <pc:sldLayoutChg chg="del">
          <pc:chgData name="Wolfgang Steveker" userId="eee83aaa16145b7f" providerId="LiveId" clId="{DF9595B5-CA0F-4245-9E4A-81B62E474AD2}" dt="2022-09-21T12:08:40.215" v="1013" actId="47"/>
          <pc:sldLayoutMkLst>
            <pc:docMk/>
            <pc:sldMasterMk cId="384749850" sldId="2147483699"/>
            <pc:sldLayoutMk cId="1670737042" sldId="2147483700"/>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1915564510" sldId="2147483701"/>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422853307" sldId="2147483702"/>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1438875906" sldId="2147483703"/>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234738452" sldId="2147483704"/>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4288025224" sldId="2147483705"/>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3376795720" sldId="2147483706"/>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3802550849" sldId="2147483707"/>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1030031991" sldId="2147483708"/>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2557054808" sldId="2147483709"/>
          </pc:sldLayoutMkLst>
        </pc:sldLayoutChg>
        <pc:sldLayoutChg chg="del">
          <pc:chgData name="Wolfgang Steveker" userId="eee83aaa16145b7f" providerId="LiveId" clId="{DF9595B5-CA0F-4245-9E4A-81B62E474AD2}" dt="2022-09-21T12:08:40.215" v="1013" actId="47"/>
          <pc:sldLayoutMkLst>
            <pc:docMk/>
            <pc:sldMasterMk cId="384749850" sldId="2147483699"/>
            <pc:sldLayoutMk cId="1054424391" sldId="2147483710"/>
          </pc:sldLayoutMkLst>
        </pc:sldLayoutChg>
      </pc:sldMasterChg>
      <pc:sldMasterChg chg="new mod addSldLayout">
        <pc:chgData name="Wolfgang Steveker" userId="eee83aaa16145b7f" providerId="LiveId" clId="{DF9595B5-CA0F-4245-9E4A-81B62E474AD2}" dt="2022-09-21T06:57:34.604" v="128" actId="6938"/>
        <pc:sldMasterMkLst>
          <pc:docMk/>
          <pc:sldMasterMk cId="1419763147" sldId="2147483711"/>
        </pc:sldMasterMkLst>
        <pc:sldLayoutChg chg="new replId">
          <pc:chgData name="Wolfgang Steveker" userId="eee83aaa16145b7f" providerId="LiveId" clId="{DF9595B5-CA0F-4245-9E4A-81B62E474AD2}" dt="2022-09-21T06:57:34.604" v="128" actId="6938"/>
          <pc:sldLayoutMkLst>
            <pc:docMk/>
            <pc:sldMasterMk cId="1419763147" sldId="2147483711"/>
            <pc:sldLayoutMk cId="897270511" sldId="2147483712"/>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2004135483" sldId="2147483713"/>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4034030069" sldId="2147483714"/>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1811641806" sldId="2147483715"/>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2132738337" sldId="2147483716"/>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938841307" sldId="2147483717"/>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2163467454" sldId="2147483718"/>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1183257772" sldId="2147483719"/>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2198069573" sldId="2147483720"/>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3808484518" sldId="2147483721"/>
          </pc:sldLayoutMkLst>
        </pc:sldLayoutChg>
        <pc:sldLayoutChg chg="new replId">
          <pc:chgData name="Wolfgang Steveker" userId="eee83aaa16145b7f" providerId="LiveId" clId="{DF9595B5-CA0F-4245-9E4A-81B62E474AD2}" dt="2022-09-21T06:57:34.604" v="128" actId="6938"/>
          <pc:sldLayoutMkLst>
            <pc:docMk/>
            <pc:sldMasterMk cId="1419763147" sldId="2147483711"/>
            <pc:sldLayoutMk cId="787597764" sldId="2147483722"/>
          </pc:sldLayoutMkLst>
        </pc:sldLayoutChg>
      </pc:sldMasterChg>
      <pc:sldMasterChg chg="new del mod addSldLayout delSldLayout">
        <pc:chgData name="Wolfgang Steveker" userId="eee83aaa16145b7f" providerId="LiveId" clId="{DF9595B5-CA0F-4245-9E4A-81B62E474AD2}" dt="2022-09-21T06:58:32.946" v="130" actId="6938"/>
        <pc:sldMasterMkLst>
          <pc:docMk/>
          <pc:sldMasterMk cId="2081976767" sldId="2147483723"/>
        </pc:sldMasterMkLst>
        <pc:sldLayoutChg chg="new del replId">
          <pc:chgData name="Wolfgang Steveker" userId="eee83aaa16145b7f" providerId="LiveId" clId="{DF9595B5-CA0F-4245-9E4A-81B62E474AD2}" dt="2022-09-21T06:58:32.946" v="130" actId="6938"/>
          <pc:sldLayoutMkLst>
            <pc:docMk/>
            <pc:sldMasterMk cId="2081976767" sldId="2147483723"/>
            <pc:sldLayoutMk cId="1501794243" sldId="2147483724"/>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2713150236" sldId="2147483725"/>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1709355014" sldId="2147483726"/>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3083964243" sldId="2147483727"/>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3698892012" sldId="2147483728"/>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2299821446" sldId="2147483729"/>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32075329" sldId="2147483730"/>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638483851" sldId="2147483731"/>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4101753795" sldId="2147483732"/>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1473803021" sldId="2147483733"/>
          </pc:sldLayoutMkLst>
        </pc:sldLayoutChg>
        <pc:sldLayoutChg chg="new del replId">
          <pc:chgData name="Wolfgang Steveker" userId="eee83aaa16145b7f" providerId="LiveId" clId="{DF9595B5-CA0F-4245-9E4A-81B62E474AD2}" dt="2022-09-21T06:58:32.946" v="130" actId="6938"/>
          <pc:sldLayoutMkLst>
            <pc:docMk/>
            <pc:sldMasterMk cId="2081976767" sldId="2147483723"/>
            <pc:sldLayoutMk cId="3381751369" sldId="214748373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4B0CD-3A56-41B9-8841-B4379D09A58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de-DE"/>
        </a:p>
      </dgm:t>
    </dgm:pt>
    <dgm:pt modelId="{83E35C80-87D8-4257-882F-10965D9893F7}">
      <dgm:prSet phldrT="[Text]"/>
      <dgm:spPr/>
      <dgm:t>
        <a:bodyPr/>
        <a:lstStyle/>
        <a:p>
          <a:r>
            <a:rPr lang="de-DE">
              <a:solidFill>
                <a:schemeClr val="tx1"/>
              </a:solidFill>
            </a:rPr>
            <a:t>Sprecherin/</a:t>
          </a:r>
        </a:p>
        <a:p>
          <a:r>
            <a:rPr lang="de-DE">
              <a:solidFill>
                <a:schemeClr val="tx1"/>
              </a:solidFill>
            </a:rPr>
            <a:t>Sprecher</a:t>
          </a:r>
          <a:endParaRPr lang="de-DE" dirty="0">
            <a:solidFill>
              <a:schemeClr val="tx1"/>
            </a:solidFill>
          </a:endParaRPr>
        </a:p>
      </dgm:t>
    </dgm:pt>
    <dgm:pt modelId="{E37DED75-C371-4733-A579-AE9A8A010B28}" type="parTrans" cxnId="{81EBE0B5-B57E-43E0-BB06-4A57183DFAE8}">
      <dgm:prSet/>
      <dgm:spPr/>
      <dgm:t>
        <a:bodyPr/>
        <a:lstStyle/>
        <a:p>
          <a:endParaRPr lang="de-DE"/>
        </a:p>
      </dgm:t>
    </dgm:pt>
    <dgm:pt modelId="{EA240E6C-71F7-414C-AEA7-ED565B8BA3C4}" type="sibTrans" cxnId="{81EBE0B5-B57E-43E0-BB06-4A57183DFAE8}">
      <dgm:prSet/>
      <dgm:spPr/>
      <dgm:t>
        <a:bodyPr/>
        <a:lstStyle/>
        <a:p>
          <a:endParaRPr lang="de-DE"/>
        </a:p>
      </dgm:t>
    </dgm:pt>
    <dgm:pt modelId="{6BF407C3-A462-4FBB-BF8F-9F5B54C367CA}">
      <dgm:prSet phldrT="[Text]" custT="1"/>
      <dgm:spPr/>
      <dgm:t>
        <a:bodyPr/>
        <a:lstStyle/>
        <a:p>
          <a:r>
            <a:rPr lang="de-DE" sz="1600" dirty="0">
              <a:solidFill>
                <a:srgbClr val="002060"/>
              </a:solidFill>
            </a:rPr>
            <a:t> Zahl</a:t>
          </a:r>
        </a:p>
      </dgm:t>
    </dgm:pt>
    <dgm:pt modelId="{B0209963-62DF-4D71-9630-8E87B125B132}" type="parTrans" cxnId="{D4A004E6-914E-423D-B805-9E220A960D5F}">
      <dgm:prSet/>
      <dgm:spPr/>
      <dgm:t>
        <a:bodyPr/>
        <a:lstStyle/>
        <a:p>
          <a:endParaRPr lang="de-DE"/>
        </a:p>
      </dgm:t>
    </dgm:pt>
    <dgm:pt modelId="{BA6BC952-0ABD-4AC1-A59D-451BDA41AC32}" type="sibTrans" cxnId="{D4A004E6-914E-423D-B805-9E220A960D5F}">
      <dgm:prSet/>
      <dgm:spPr/>
      <dgm:t>
        <a:bodyPr/>
        <a:lstStyle/>
        <a:p>
          <a:endParaRPr lang="de-DE"/>
        </a:p>
      </dgm:t>
    </dgm:pt>
    <dgm:pt modelId="{DEBDA51A-8E3F-4909-96E2-7C2D1C4A85EA}">
      <dgm:prSet phldrT="[Text]"/>
      <dgm:spPr/>
      <dgm:t>
        <a:bodyPr/>
        <a:lstStyle/>
        <a:p>
          <a:r>
            <a:rPr lang="de-DE">
              <a:solidFill>
                <a:schemeClr val="tx1"/>
              </a:solidFill>
            </a:rPr>
            <a:t>Hörerin/ Hörer</a:t>
          </a:r>
          <a:endParaRPr lang="de-DE" dirty="0">
            <a:solidFill>
              <a:schemeClr val="tx1"/>
            </a:solidFill>
          </a:endParaRPr>
        </a:p>
      </dgm:t>
    </dgm:pt>
    <dgm:pt modelId="{1ECC5E71-3219-473A-BB36-CF5643BC7A85}" type="parTrans" cxnId="{844B75FF-2FE8-4CF8-9BB0-EAB9C3A0D98B}">
      <dgm:prSet/>
      <dgm:spPr/>
      <dgm:t>
        <a:bodyPr/>
        <a:lstStyle/>
        <a:p>
          <a:endParaRPr lang="de-DE"/>
        </a:p>
      </dgm:t>
    </dgm:pt>
    <dgm:pt modelId="{AE644BA6-FD0F-4557-9DB9-7F1A1B2CF7DD}" type="sibTrans" cxnId="{844B75FF-2FE8-4CF8-9BB0-EAB9C3A0D98B}">
      <dgm:prSet/>
      <dgm:spPr/>
      <dgm:t>
        <a:bodyPr/>
        <a:lstStyle/>
        <a:p>
          <a:endParaRPr lang="de-DE"/>
        </a:p>
      </dgm:t>
    </dgm:pt>
    <dgm:pt modelId="{D4BF5B84-97F9-4595-8E92-532046DF0A6C}">
      <dgm:prSet phldrT="[Text]" custT="1"/>
      <dgm:spPr/>
      <dgm:t>
        <a:bodyPr/>
        <a:lstStyle/>
        <a:p>
          <a:pPr algn="r"/>
          <a:r>
            <a:rPr lang="de-DE" sz="1100" dirty="0">
              <a:solidFill>
                <a:srgbClr val="002060"/>
              </a:solidFill>
            </a:rPr>
            <a:t> </a:t>
          </a:r>
          <a:r>
            <a:rPr lang="de-DE" sz="1600" dirty="0">
              <a:solidFill>
                <a:srgbClr val="002060"/>
              </a:solidFill>
            </a:rPr>
            <a:t>Vertrautheit mit den Themen</a:t>
          </a:r>
        </a:p>
      </dgm:t>
    </dgm:pt>
    <dgm:pt modelId="{0B053A90-AFC9-4AB4-8F1D-C7E5FEE0D830}" type="parTrans" cxnId="{D292DC9C-3443-418E-8FF7-B55CD4EE8351}">
      <dgm:prSet/>
      <dgm:spPr/>
      <dgm:t>
        <a:bodyPr/>
        <a:lstStyle/>
        <a:p>
          <a:endParaRPr lang="de-DE"/>
        </a:p>
      </dgm:t>
    </dgm:pt>
    <dgm:pt modelId="{58CC1D22-578C-4483-A097-11A70B26BF0F}" type="sibTrans" cxnId="{D292DC9C-3443-418E-8FF7-B55CD4EE8351}">
      <dgm:prSet/>
      <dgm:spPr/>
      <dgm:t>
        <a:bodyPr/>
        <a:lstStyle/>
        <a:p>
          <a:endParaRPr lang="de-DE"/>
        </a:p>
      </dgm:t>
    </dgm:pt>
    <dgm:pt modelId="{EF065F2B-B58A-4213-B5A8-F586AC40A1DB}">
      <dgm:prSet phldrT="[Text]"/>
      <dgm:spPr/>
      <dgm:t>
        <a:bodyPr/>
        <a:lstStyle/>
        <a:p>
          <a:r>
            <a:rPr lang="de-DE" dirty="0">
              <a:solidFill>
                <a:schemeClr val="tx1"/>
              </a:solidFill>
            </a:rPr>
            <a:t>Technisches</a:t>
          </a:r>
        </a:p>
      </dgm:t>
    </dgm:pt>
    <dgm:pt modelId="{2EAFB2C7-E26C-4850-A6A9-A2A1A371F86D}" type="parTrans" cxnId="{DDFE64BE-A202-4D0D-B926-35F1B5EC5FB3}">
      <dgm:prSet/>
      <dgm:spPr/>
      <dgm:t>
        <a:bodyPr/>
        <a:lstStyle/>
        <a:p>
          <a:endParaRPr lang="de-DE"/>
        </a:p>
      </dgm:t>
    </dgm:pt>
    <dgm:pt modelId="{8E7E20F3-C3C6-48FD-9450-99D61DE37E48}" type="sibTrans" cxnId="{DDFE64BE-A202-4D0D-B926-35F1B5EC5FB3}">
      <dgm:prSet/>
      <dgm:spPr/>
      <dgm:t>
        <a:bodyPr/>
        <a:lstStyle/>
        <a:p>
          <a:endParaRPr lang="de-DE"/>
        </a:p>
      </dgm:t>
    </dgm:pt>
    <dgm:pt modelId="{0D0752B8-F157-468C-8B6B-7FD34D0766E8}">
      <dgm:prSet phldrT="[Text]" custT="1"/>
      <dgm:spPr/>
      <dgm:t>
        <a:bodyPr anchor="b" anchorCtr="0"/>
        <a:lstStyle/>
        <a:p>
          <a:pPr algn="r"/>
          <a:r>
            <a:rPr lang="de-DE" sz="1600" dirty="0">
              <a:solidFill>
                <a:srgbClr val="002060"/>
              </a:solidFill>
            </a:rPr>
            <a:t> Lautstärke</a:t>
          </a:r>
        </a:p>
      </dgm:t>
    </dgm:pt>
    <dgm:pt modelId="{14DA9110-11BA-47B0-A768-D7434BCDC905}" type="parTrans" cxnId="{25AF05F8-B754-487A-8215-715C9102FAA0}">
      <dgm:prSet/>
      <dgm:spPr/>
      <dgm:t>
        <a:bodyPr/>
        <a:lstStyle/>
        <a:p>
          <a:endParaRPr lang="de-DE"/>
        </a:p>
      </dgm:t>
    </dgm:pt>
    <dgm:pt modelId="{20365E75-8747-4E63-AE21-7C867B0CA803}" type="sibTrans" cxnId="{25AF05F8-B754-487A-8215-715C9102FAA0}">
      <dgm:prSet/>
      <dgm:spPr/>
      <dgm:t>
        <a:bodyPr/>
        <a:lstStyle/>
        <a:p>
          <a:endParaRPr lang="de-DE"/>
        </a:p>
      </dgm:t>
    </dgm:pt>
    <dgm:pt modelId="{DF850673-2377-47BF-8ACC-9FC40B626576}">
      <dgm:prSet phldrT="[Text]"/>
      <dgm:spPr/>
      <dgm:t>
        <a:bodyPr/>
        <a:lstStyle/>
        <a:p>
          <a:r>
            <a:rPr lang="de-DE" dirty="0">
              <a:solidFill>
                <a:schemeClr val="tx1"/>
              </a:solidFill>
            </a:rPr>
            <a:t>Text	</a:t>
          </a:r>
        </a:p>
      </dgm:t>
    </dgm:pt>
    <dgm:pt modelId="{7A7A4EDF-BF5A-4E6E-AB3C-1DB4D5BB3AEC}" type="parTrans" cxnId="{C41D0C69-217B-4AAD-A1B8-930F2731368D}">
      <dgm:prSet/>
      <dgm:spPr/>
      <dgm:t>
        <a:bodyPr/>
        <a:lstStyle/>
        <a:p>
          <a:endParaRPr lang="de-DE"/>
        </a:p>
      </dgm:t>
    </dgm:pt>
    <dgm:pt modelId="{49C69196-8A5F-43D6-99BA-5B50299228C2}" type="sibTrans" cxnId="{C41D0C69-217B-4AAD-A1B8-930F2731368D}">
      <dgm:prSet/>
      <dgm:spPr/>
      <dgm:t>
        <a:bodyPr/>
        <a:lstStyle/>
        <a:p>
          <a:endParaRPr lang="de-DE"/>
        </a:p>
      </dgm:t>
    </dgm:pt>
    <dgm:pt modelId="{E0021E8A-19C3-4BAF-B0A8-946E2BFD97A1}">
      <dgm:prSet phldrT="[Text]" custT="1"/>
      <dgm:spPr/>
      <dgm:t>
        <a:bodyPr anchor="b" anchorCtr="0"/>
        <a:lstStyle/>
        <a:p>
          <a:r>
            <a:rPr lang="de-DE" sz="1600" dirty="0">
              <a:solidFill>
                <a:srgbClr val="002060"/>
              </a:solidFill>
            </a:rPr>
            <a:t> Authentizität</a:t>
          </a:r>
        </a:p>
      </dgm:t>
    </dgm:pt>
    <dgm:pt modelId="{BE8494DA-1C79-490C-B335-797F78A94DD4}" type="parTrans" cxnId="{B0964DDE-5A97-41E6-90A6-5FC8FD31633E}">
      <dgm:prSet/>
      <dgm:spPr/>
      <dgm:t>
        <a:bodyPr/>
        <a:lstStyle/>
        <a:p>
          <a:endParaRPr lang="de-DE"/>
        </a:p>
      </dgm:t>
    </dgm:pt>
    <dgm:pt modelId="{B0C53DE1-8067-441B-8584-FDEF28998156}" type="sibTrans" cxnId="{B0964DDE-5A97-41E6-90A6-5FC8FD31633E}">
      <dgm:prSet/>
      <dgm:spPr/>
      <dgm:t>
        <a:bodyPr/>
        <a:lstStyle/>
        <a:p>
          <a:endParaRPr lang="de-DE"/>
        </a:p>
      </dgm:t>
    </dgm:pt>
    <dgm:pt modelId="{02BF4AD6-4DEE-41E4-9B9F-F26D7CF2F05E}">
      <dgm:prSet phldrT="[Text]" custT="1"/>
      <dgm:spPr/>
      <dgm:t>
        <a:bodyPr/>
        <a:lstStyle/>
        <a:p>
          <a:r>
            <a:rPr lang="de-DE" sz="1600" dirty="0">
              <a:solidFill>
                <a:srgbClr val="002060"/>
              </a:solidFill>
            </a:rPr>
            <a:t> Sprecherwechsel</a:t>
          </a:r>
        </a:p>
      </dgm:t>
    </dgm:pt>
    <dgm:pt modelId="{C2A399BE-4D97-453E-8053-E91C095B3793}" type="parTrans" cxnId="{704CAC93-4235-44C3-B327-5862CAB717F6}">
      <dgm:prSet/>
      <dgm:spPr/>
      <dgm:t>
        <a:bodyPr/>
        <a:lstStyle/>
        <a:p>
          <a:endParaRPr lang="de-DE"/>
        </a:p>
      </dgm:t>
    </dgm:pt>
    <dgm:pt modelId="{328F1D39-3778-42CA-820F-21BDDA4477A8}" type="sibTrans" cxnId="{704CAC93-4235-44C3-B327-5862CAB717F6}">
      <dgm:prSet/>
      <dgm:spPr/>
      <dgm:t>
        <a:bodyPr/>
        <a:lstStyle/>
        <a:p>
          <a:endParaRPr lang="de-DE"/>
        </a:p>
      </dgm:t>
    </dgm:pt>
    <dgm:pt modelId="{019322C3-AA60-4B0B-8323-38E05C084F19}">
      <dgm:prSet phldrT="[Text]" custT="1"/>
      <dgm:spPr/>
      <dgm:t>
        <a:bodyPr/>
        <a:lstStyle/>
        <a:p>
          <a:r>
            <a:rPr lang="de-DE" sz="1600" dirty="0">
              <a:solidFill>
                <a:srgbClr val="002060"/>
              </a:solidFill>
            </a:rPr>
            <a:t> Unterscheidbarkeit</a:t>
          </a:r>
        </a:p>
      </dgm:t>
    </dgm:pt>
    <dgm:pt modelId="{5ED1E1F2-0260-4E9B-9EDB-93076847C405}" type="parTrans" cxnId="{AEFE71CC-5BC5-40DA-AF53-D5A8B5D92708}">
      <dgm:prSet/>
      <dgm:spPr/>
      <dgm:t>
        <a:bodyPr/>
        <a:lstStyle/>
        <a:p>
          <a:endParaRPr lang="de-DE"/>
        </a:p>
      </dgm:t>
    </dgm:pt>
    <dgm:pt modelId="{F916847B-AF48-4270-A7D8-A22F3DEAEB92}" type="sibTrans" cxnId="{AEFE71CC-5BC5-40DA-AF53-D5A8B5D92708}">
      <dgm:prSet/>
      <dgm:spPr/>
      <dgm:t>
        <a:bodyPr/>
        <a:lstStyle/>
        <a:p>
          <a:endParaRPr lang="de-DE"/>
        </a:p>
      </dgm:t>
    </dgm:pt>
    <dgm:pt modelId="{FA42E196-62F8-46D5-8AA8-56898AC84A91}">
      <dgm:prSet phldrT="[Text]" custT="1"/>
      <dgm:spPr/>
      <dgm:t>
        <a:bodyPr/>
        <a:lstStyle/>
        <a:p>
          <a:r>
            <a:rPr lang="de-DE" sz="1600" dirty="0">
              <a:solidFill>
                <a:srgbClr val="002060"/>
              </a:solidFill>
            </a:rPr>
            <a:t> Sprechgeschwindigkeit</a:t>
          </a:r>
        </a:p>
      </dgm:t>
    </dgm:pt>
    <dgm:pt modelId="{8B44C609-1E4B-488A-AE19-187C443841EE}" type="parTrans" cxnId="{C9C6F398-240B-4CA4-97C5-25D2B9C18D43}">
      <dgm:prSet/>
      <dgm:spPr/>
      <dgm:t>
        <a:bodyPr/>
        <a:lstStyle/>
        <a:p>
          <a:endParaRPr lang="de-DE"/>
        </a:p>
      </dgm:t>
    </dgm:pt>
    <dgm:pt modelId="{925B53CF-4960-4467-8FD9-882E40898B55}" type="sibTrans" cxnId="{C9C6F398-240B-4CA4-97C5-25D2B9C18D43}">
      <dgm:prSet/>
      <dgm:spPr/>
      <dgm:t>
        <a:bodyPr/>
        <a:lstStyle/>
        <a:p>
          <a:endParaRPr lang="de-DE"/>
        </a:p>
      </dgm:t>
    </dgm:pt>
    <dgm:pt modelId="{A3EA4416-D6FD-4B76-B677-B46D76F0900F}">
      <dgm:prSet phldrT="[Text]" custT="1"/>
      <dgm:spPr/>
      <dgm:t>
        <a:bodyPr/>
        <a:lstStyle/>
        <a:p>
          <a:r>
            <a:rPr lang="de-DE" sz="1600" dirty="0">
              <a:solidFill>
                <a:srgbClr val="002060"/>
              </a:solidFill>
            </a:rPr>
            <a:t> Dialektale Färbungen</a:t>
          </a:r>
        </a:p>
      </dgm:t>
    </dgm:pt>
    <dgm:pt modelId="{8D33E1AB-3C72-4410-9F28-32B5A4631F83}" type="parTrans" cxnId="{5E7E97D8-9BB7-4A34-82EC-4B0A24D22AB8}">
      <dgm:prSet/>
      <dgm:spPr/>
      <dgm:t>
        <a:bodyPr/>
        <a:lstStyle/>
        <a:p>
          <a:endParaRPr lang="de-DE"/>
        </a:p>
      </dgm:t>
    </dgm:pt>
    <dgm:pt modelId="{78E559F9-859F-4CE3-BA08-0B139A0511D5}" type="sibTrans" cxnId="{5E7E97D8-9BB7-4A34-82EC-4B0A24D22AB8}">
      <dgm:prSet/>
      <dgm:spPr/>
      <dgm:t>
        <a:bodyPr/>
        <a:lstStyle/>
        <a:p>
          <a:endParaRPr lang="de-DE"/>
        </a:p>
      </dgm:t>
    </dgm:pt>
    <dgm:pt modelId="{5793C7E1-59C7-4AE9-AB0D-990900F2765F}">
      <dgm:prSet phldrT="[Text]" custT="1"/>
      <dgm:spPr/>
      <dgm:t>
        <a:bodyPr/>
        <a:lstStyle/>
        <a:p>
          <a:r>
            <a:rPr lang="de-DE" sz="1600" dirty="0">
              <a:solidFill>
                <a:srgbClr val="002060"/>
              </a:solidFill>
            </a:rPr>
            <a:t> Artikulation</a:t>
          </a:r>
        </a:p>
      </dgm:t>
    </dgm:pt>
    <dgm:pt modelId="{41D56221-2718-4FDE-9296-B9C836A5B136}" type="parTrans" cxnId="{AE456AF9-43A9-495F-AF56-5AEE5C406E46}">
      <dgm:prSet/>
      <dgm:spPr/>
      <dgm:t>
        <a:bodyPr/>
        <a:lstStyle/>
        <a:p>
          <a:endParaRPr lang="de-DE"/>
        </a:p>
      </dgm:t>
    </dgm:pt>
    <dgm:pt modelId="{AD0432C2-0681-4804-B670-A8FFD64889F4}" type="sibTrans" cxnId="{AE456AF9-43A9-495F-AF56-5AEE5C406E46}">
      <dgm:prSet/>
      <dgm:spPr/>
      <dgm:t>
        <a:bodyPr/>
        <a:lstStyle/>
        <a:p>
          <a:endParaRPr lang="de-DE"/>
        </a:p>
      </dgm:t>
    </dgm:pt>
    <dgm:pt modelId="{6E50951F-6B55-4872-8772-359C58E0B1D8}">
      <dgm:prSet phldrT="[Text]" custT="1"/>
      <dgm:spPr/>
      <dgm:t>
        <a:bodyPr/>
        <a:lstStyle/>
        <a:p>
          <a:r>
            <a:rPr lang="de-DE" sz="1600" dirty="0">
              <a:solidFill>
                <a:srgbClr val="002060"/>
              </a:solidFill>
            </a:rPr>
            <a:t> Intonation</a:t>
          </a:r>
        </a:p>
      </dgm:t>
    </dgm:pt>
    <dgm:pt modelId="{EB271EC8-DFFE-4382-993E-715AA091907B}" type="parTrans" cxnId="{37156B9D-50AA-420E-B73D-4B5CF4C642A6}">
      <dgm:prSet/>
      <dgm:spPr/>
      <dgm:t>
        <a:bodyPr/>
        <a:lstStyle/>
        <a:p>
          <a:endParaRPr lang="de-DE"/>
        </a:p>
      </dgm:t>
    </dgm:pt>
    <dgm:pt modelId="{6747D415-5632-4352-B4C5-2F860BFB1430}" type="sibTrans" cxnId="{37156B9D-50AA-420E-B73D-4B5CF4C642A6}">
      <dgm:prSet/>
      <dgm:spPr/>
      <dgm:t>
        <a:bodyPr/>
        <a:lstStyle/>
        <a:p>
          <a:endParaRPr lang="de-DE"/>
        </a:p>
      </dgm:t>
    </dgm:pt>
    <dgm:pt modelId="{79A28D97-6874-4043-99D5-17668800C9D8}">
      <dgm:prSet phldrT="[Text]" custT="1"/>
      <dgm:spPr/>
      <dgm:t>
        <a:bodyPr/>
        <a:lstStyle/>
        <a:p>
          <a:r>
            <a:rPr lang="de-DE" sz="1600" dirty="0">
              <a:solidFill>
                <a:srgbClr val="002060"/>
              </a:solidFill>
            </a:rPr>
            <a:t> Sprechpausen</a:t>
          </a:r>
        </a:p>
      </dgm:t>
    </dgm:pt>
    <dgm:pt modelId="{48FE08C6-4868-496C-BEB3-FD5B2D086641}" type="parTrans" cxnId="{CC1A1BDF-66E7-4383-A055-AE528BDF58E2}">
      <dgm:prSet/>
      <dgm:spPr/>
      <dgm:t>
        <a:bodyPr/>
        <a:lstStyle/>
        <a:p>
          <a:endParaRPr lang="de-DE"/>
        </a:p>
      </dgm:t>
    </dgm:pt>
    <dgm:pt modelId="{F85157BC-4E74-48A9-B90C-5C7D4EB0EE1A}" type="sibTrans" cxnId="{CC1A1BDF-66E7-4383-A055-AE528BDF58E2}">
      <dgm:prSet/>
      <dgm:spPr/>
      <dgm:t>
        <a:bodyPr/>
        <a:lstStyle/>
        <a:p>
          <a:endParaRPr lang="de-DE"/>
        </a:p>
      </dgm:t>
    </dgm:pt>
    <dgm:pt modelId="{175B65E2-3D9A-412C-972E-832BC44DA52D}">
      <dgm:prSet phldrT="[Text]" custT="1"/>
      <dgm:spPr/>
      <dgm:t>
        <a:bodyPr/>
        <a:lstStyle/>
        <a:p>
          <a:pPr algn="r"/>
          <a:r>
            <a:rPr lang="de-DE" sz="1600" dirty="0">
              <a:solidFill>
                <a:srgbClr val="002060"/>
              </a:solidFill>
            </a:rPr>
            <a:t> Vertrautheit mit der Aufgabenart</a:t>
          </a:r>
        </a:p>
      </dgm:t>
    </dgm:pt>
    <dgm:pt modelId="{05E8BF1D-BEBC-4785-B755-BCD9450CAB1B}" type="parTrans" cxnId="{0F6D6F60-D182-4C46-8AAE-DDC13C14574A}">
      <dgm:prSet/>
      <dgm:spPr/>
      <dgm:t>
        <a:bodyPr/>
        <a:lstStyle/>
        <a:p>
          <a:endParaRPr lang="de-DE"/>
        </a:p>
      </dgm:t>
    </dgm:pt>
    <dgm:pt modelId="{A3240EB4-4148-4749-8389-A72E2E3CB4FC}" type="sibTrans" cxnId="{0F6D6F60-D182-4C46-8AAE-DDC13C14574A}">
      <dgm:prSet/>
      <dgm:spPr/>
      <dgm:t>
        <a:bodyPr/>
        <a:lstStyle/>
        <a:p>
          <a:endParaRPr lang="de-DE"/>
        </a:p>
      </dgm:t>
    </dgm:pt>
    <dgm:pt modelId="{4D1059B4-F315-4361-81DC-66A02CE0C340}">
      <dgm:prSet phldrT="[Text]" custT="1"/>
      <dgm:spPr/>
      <dgm:t>
        <a:bodyPr/>
        <a:lstStyle/>
        <a:p>
          <a:pPr algn="r"/>
          <a:r>
            <a:rPr lang="de-DE" sz="1600" dirty="0">
              <a:solidFill>
                <a:srgbClr val="002060"/>
              </a:solidFill>
            </a:rPr>
            <a:t> Vertrautheit mit dem Medium</a:t>
          </a:r>
        </a:p>
      </dgm:t>
    </dgm:pt>
    <dgm:pt modelId="{6D063867-7817-43EB-A467-F1D35FC09C8E}" type="parTrans" cxnId="{2F26D8C6-F060-43BF-8B65-4386AB86202F}">
      <dgm:prSet/>
      <dgm:spPr/>
      <dgm:t>
        <a:bodyPr/>
        <a:lstStyle/>
        <a:p>
          <a:endParaRPr lang="de-DE"/>
        </a:p>
      </dgm:t>
    </dgm:pt>
    <dgm:pt modelId="{DE982304-2029-4430-A3BE-7B42170824DA}" type="sibTrans" cxnId="{2F26D8C6-F060-43BF-8B65-4386AB86202F}">
      <dgm:prSet/>
      <dgm:spPr/>
      <dgm:t>
        <a:bodyPr/>
        <a:lstStyle/>
        <a:p>
          <a:endParaRPr lang="de-DE"/>
        </a:p>
      </dgm:t>
    </dgm:pt>
    <dgm:pt modelId="{97DE5D89-3A08-4C8B-BF65-CCCCFFB4C773}">
      <dgm:prSet phldrT="[Text]" custT="1"/>
      <dgm:spPr/>
      <dgm:t>
        <a:bodyPr anchor="b" anchorCtr="0"/>
        <a:lstStyle/>
        <a:p>
          <a:r>
            <a:rPr lang="de-DE" sz="1600" dirty="0">
              <a:solidFill>
                <a:srgbClr val="002060"/>
              </a:solidFill>
            </a:rPr>
            <a:t> Gliederung</a:t>
          </a:r>
        </a:p>
      </dgm:t>
    </dgm:pt>
    <dgm:pt modelId="{D61E5B0B-3F18-40E8-9614-22A3E90DA8E9}" type="parTrans" cxnId="{F85BA207-D1D9-4206-ABCA-45DD9015C4F8}">
      <dgm:prSet/>
      <dgm:spPr/>
      <dgm:t>
        <a:bodyPr/>
        <a:lstStyle/>
        <a:p>
          <a:endParaRPr lang="de-DE"/>
        </a:p>
      </dgm:t>
    </dgm:pt>
    <dgm:pt modelId="{C6E55931-E242-4207-8E95-B548A2559B08}" type="sibTrans" cxnId="{F85BA207-D1D9-4206-ABCA-45DD9015C4F8}">
      <dgm:prSet/>
      <dgm:spPr/>
      <dgm:t>
        <a:bodyPr/>
        <a:lstStyle/>
        <a:p>
          <a:endParaRPr lang="de-DE"/>
        </a:p>
      </dgm:t>
    </dgm:pt>
    <dgm:pt modelId="{43403652-9776-46F0-ABA7-59CDF8D40F9D}">
      <dgm:prSet phldrT="[Text]" custT="1"/>
      <dgm:spPr/>
      <dgm:t>
        <a:bodyPr anchor="b" anchorCtr="0"/>
        <a:lstStyle/>
        <a:p>
          <a:r>
            <a:rPr lang="de-DE" sz="1600" dirty="0">
              <a:solidFill>
                <a:srgbClr val="002060"/>
              </a:solidFill>
            </a:rPr>
            <a:t> Informationsdichte</a:t>
          </a:r>
        </a:p>
      </dgm:t>
    </dgm:pt>
    <dgm:pt modelId="{FAB2A264-2FA6-4204-BBE6-39EBC012BA3A}" type="parTrans" cxnId="{AB3FCB07-AED9-421C-AB48-CF91A30C124E}">
      <dgm:prSet/>
      <dgm:spPr/>
      <dgm:t>
        <a:bodyPr/>
        <a:lstStyle/>
        <a:p>
          <a:endParaRPr lang="de-DE"/>
        </a:p>
      </dgm:t>
    </dgm:pt>
    <dgm:pt modelId="{0E822E1A-A5E7-45DF-95E2-3DC5D6AFA009}" type="sibTrans" cxnId="{AB3FCB07-AED9-421C-AB48-CF91A30C124E}">
      <dgm:prSet/>
      <dgm:spPr/>
      <dgm:t>
        <a:bodyPr/>
        <a:lstStyle/>
        <a:p>
          <a:endParaRPr lang="de-DE"/>
        </a:p>
      </dgm:t>
    </dgm:pt>
    <dgm:pt modelId="{E1BABFCE-2CBA-4B92-879D-CADCCED93D8C}">
      <dgm:prSet phldrT="[Text]" custT="1"/>
      <dgm:spPr/>
      <dgm:t>
        <a:bodyPr anchor="b" anchorCtr="0"/>
        <a:lstStyle/>
        <a:p>
          <a:r>
            <a:rPr lang="de-DE" sz="1600" dirty="0">
              <a:solidFill>
                <a:srgbClr val="002060"/>
              </a:solidFill>
            </a:rPr>
            <a:t> Wortschatz / Syntax</a:t>
          </a:r>
        </a:p>
      </dgm:t>
    </dgm:pt>
    <dgm:pt modelId="{FDBE429E-1389-474B-B469-E7096A0E8E13}" type="parTrans" cxnId="{8EC84C02-E99E-4350-8F94-EB51D676C58B}">
      <dgm:prSet/>
      <dgm:spPr/>
      <dgm:t>
        <a:bodyPr/>
        <a:lstStyle/>
        <a:p>
          <a:endParaRPr lang="de-DE"/>
        </a:p>
      </dgm:t>
    </dgm:pt>
    <dgm:pt modelId="{0F44D2E5-F67A-412E-AF23-0C5BC8512494}" type="sibTrans" cxnId="{8EC84C02-E99E-4350-8F94-EB51D676C58B}">
      <dgm:prSet/>
      <dgm:spPr/>
      <dgm:t>
        <a:bodyPr/>
        <a:lstStyle/>
        <a:p>
          <a:endParaRPr lang="de-DE"/>
        </a:p>
      </dgm:t>
    </dgm:pt>
    <dgm:pt modelId="{F52F6F24-93DD-4DEF-BE47-DFF1FC7BAD81}">
      <dgm:prSet phldrT="[Text]" custT="1"/>
      <dgm:spPr/>
      <dgm:t>
        <a:bodyPr anchor="b" anchorCtr="0"/>
        <a:lstStyle/>
        <a:p>
          <a:r>
            <a:rPr lang="de-DE" sz="1600" dirty="0">
              <a:solidFill>
                <a:srgbClr val="002060"/>
              </a:solidFill>
            </a:rPr>
            <a:t> Abstraktionsgrad</a:t>
          </a:r>
        </a:p>
      </dgm:t>
    </dgm:pt>
    <dgm:pt modelId="{7372FA68-3D61-48D5-AF30-FBC9F2B40677}" type="parTrans" cxnId="{7E1E44F0-645F-46DD-A0A2-05D84FB2BFD8}">
      <dgm:prSet/>
      <dgm:spPr/>
      <dgm:t>
        <a:bodyPr/>
        <a:lstStyle/>
        <a:p>
          <a:endParaRPr lang="de-DE"/>
        </a:p>
      </dgm:t>
    </dgm:pt>
    <dgm:pt modelId="{8162A49B-42DA-413D-A405-F0CFCB360B9D}" type="sibTrans" cxnId="{7E1E44F0-645F-46DD-A0A2-05D84FB2BFD8}">
      <dgm:prSet/>
      <dgm:spPr/>
      <dgm:t>
        <a:bodyPr/>
        <a:lstStyle/>
        <a:p>
          <a:endParaRPr lang="de-DE"/>
        </a:p>
      </dgm:t>
    </dgm:pt>
    <dgm:pt modelId="{DBF79AC4-EC08-4869-B847-548E0C65E0FE}">
      <dgm:prSet phldrT="[Text]" custScaleX="154041" custScaleY="148652" custT="1" custLinFactNeighborX="5420" custLinFactNeighborY="-37590"/>
      <dgm:spPr/>
      <dgm:t>
        <a:bodyPr anchor="b" anchorCtr="0"/>
        <a:lstStyle/>
        <a:p>
          <a:r>
            <a:rPr lang="de-DE" sz="1600" dirty="0">
              <a:solidFill>
                <a:srgbClr val="002060"/>
              </a:solidFill>
            </a:rPr>
            <a:t> Länge des Hörtextes</a:t>
          </a:r>
        </a:p>
      </dgm:t>
    </dgm:pt>
    <dgm:pt modelId="{44D8805D-2F70-483B-9413-33B7072A397D}" type="parTrans" cxnId="{85958DF3-D962-4603-A289-4F717F356563}">
      <dgm:prSet/>
      <dgm:spPr/>
      <dgm:t>
        <a:bodyPr/>
        <a:lstStyle/>
        <a:p>
          <a:endParaRPr lang="de-DE"/>
        </a:p>
      </dgm:t>
    </dgm:pt>
    <dgm:pt modelId="{6ECA1FA3-F3DF-4305-B1F5-944DCC4D3722}" type="sibTrans" cxnId="{85958DF3-D962-4603-A289-4F717F356563}">
      <dgm:prSet/>
      <dgm:spPr/>
      <dgm:t>
        <a:bodyPr/>
        <a:lstStyle/>
        <a:p>
          <a:endParaRPr lang="de-DE"/>
        </a:p>
      </dgm:t>
    </dgm:pt>
    <dgm:pt modelId="{BC018629-0862-469A-9B62-382EBF57467B}">
      <dgm:prSet phldrT="[Text]" custT="1"/>
      <dgm:spPr/>
      <dgm:t>
        <a:bodyPr anchor="b" anchorCtr="0"/>
        <a:lstStyle/>
        <a:p>
          <a:pPr algn="r"/>
          <a:r>
            <a:rPr lang="de-DE" sz="1600" dirty="0">
              <a:solidFill>
                <a:srgbClr val="002060"/>
              </a:solidFill>
            </a:rPr>
            <a:t> Tonqualität</a:t>
          </a:r>
        </a:p>
      </dgm:t>
    </dgm:pt>
    <dgm:pt modelId="{7A081A12-0A5E-4FDC-95C8-EA1E6029ED08}" type="parTrans" cxnId="{91A81C53-13F8-4083-B1F2-21836DCD3CB3}">
      <dgm:prSet/>
      <dgm:spPr/>
      <dgm:t>
        <a:bodyPr/>
        <a:lstStyle/>
        <a:p>
          <a:endParaRPr lang="de-DE"/>
        </a:p>
      </dgm:t>
    </dgm:pt>
    <dgm:pt modelId="{D64A4A4C-0522-4226-BC0A-6D4C4F4516D0}" type="sibTrans" cxnId="{91A81C53-13F8-4083-B1F2-21836DCD3CB3}">
      <dgm:prSet/>
      <dgm:spPr/>
      <dgm:t>
        <a:bodyPr/>
        <a:lstStyle/>
        <a:p>
          <a:endParaRPr lang="de-DE"/>
        </a:p>
      </dgm:t>
    </dgm:pt>
    <dgm:pt modelId="{8A00090B-E08D-4294-A6D0-48B557DF6264}">
      <dgm:prSet phldrT="[Text]" custT="1"/>
      <dgm:spPr/>
      <dgm:t>
        <a:bodyPr anchor="b" anchorCtr="0"/>
        <a:lstStyle/>
        <a:p>
          <a:pPr algn="r"/>
          <a:r>
            <a:rPr lang="de-DE" sz="1600" dirty="0">
              <a:solidFill>
                <a:srgbClr val="002060"/>
              </a:solidFill>
            </a:rPr>
            <a:t> Hintergrundgeräusche</a:t>
          </a:r>
        </a:p>
      </dgm:t>
    </dgm:pt>
    <dgm:pt modelId="{148935C9-464B-4A7D-BBEC-F781CAC83384}" type="parTrans" cxnId="{EACE164D-FC4B-4D99-989F-DAD50583C1B3}">
      <dgm:prSet/>
      <dgm:spPr/>
      <dgm:t>
        <a:bodyPr/>
        <a:lstStyle/>
        <a:p>
          <a:endParaRPr lang="de-DE"/>
        </a:p>
      </dgm:t>
    </dgm:pt>
    <dgm:pt modelId="{A5CCECA5-169E-4DEC-97BC-78A48F713EC3}" type="sibTrans" cxnId="{EACE164D-FC4B-4D99-989F-DAD50583C1B3}">
      <dgm:prSet/>
      <dgm:spPr/>
      <dgm:t>
        <a:bodyPr/>
        <a:lstStyle/>
        <a:p>
          <a:endParaRPr lang="de-DE"/>
        </a:p>
      </dgm:t>
    </dgm:pt>
    <dgm:pt modelId="{74EBA398-A080-4102-B741-5560EBE7D28C}">
      <dgm:prSet phldrT="[Text]" custT="1"/>
      <dgm:spPr/>
      <dgm:t>
        <a:bodyPr anchor="b" anchorCtr="0"/>
        <a:lstStyle/>
        <a:p>
          <a:pPr algn="r"/>
          <a:r>
            <a:rPr lang="de-DE" sz="1600" dirty="0">
              <a:solidFill>
                <a:srgbClr val="002060"/>
              </a:solidFill>
            </a:rPr>
            <a:t> Störgeräusche</a:t>
          </a:r>
        </a:p>
      </dgm:t>
    </dgm:pt>
    <dgm:pt modelId="{0626E1AF-E2D6-48DB-8758-779A9F36014B}" type="parTrans" cxnId="{C31C62B4-1AD8-4632-B83E-E0C592943DA6}">
      <dgm:prSet/>
      <dgm:spPr/>
      <dgm:t>
        <a:bodyPr/>
        <a:lstStyle/>
        <a:p>
          <a:endParaRPr lang="de-DE"/>
        </a:p>
      </dgm:t>
    </dgm:pt>
    <dgm:pt modelId="{3BB56E2B-32EE-4B5C-B3F3-033262570348}" type="sibTrans" cxnId="{C31C62B4-1AD8-4632-B83E-E0C592943DA6}">
      <dgm:prSet/>
      <dgm:spPr/>
      <dgm:t>
        <a:bodyPr/>
        <a:lstStyle/>
        <a:p>
          <a:endParaRPr lang="de-DE"/>
        </a:p>
      </dgm:t>
    </dgm:pt>
    <dgm:pt modelId="{88C418C6-3AB3-463C-ACE8-B676E9813D0F}">
      <dgm:prSet phldrT="[Text]" custT="1"/>
      <dgm:spPr/>
      <dgm:t>
        <a:bodyPr anchor="b" anchorCtr="0"/>
        <a:lstStyle/>
        <a:p>
          <a:r>
            <a:rPr lang="de-DE" sz="1600" dirty="0">
              <a:solidFill>
                <a:srgbClr val="002060"/>
              </a:solidFill>
            </a:rPr>
            <a:t> Relevanz/Aktualität</a:t>
          </a:r>
        </a:p>
      </dgm:t>
    </dgm:pt>
    <dgm:pt modelId="{56339CA8-6101-4BAD-934E-8F81C1579E31}" type="parTrans" cxnId="{BF044FA3-84E0-48EF-9A6D-8B188D765C92}">
      <dgm:prSet/>
      <dgm:spPr/>
      <dgm:t>
        <a:bodyPr/>
        <a:lstStyle/>
        <a:p>
          <a:endParaRPr lang="de-DE"/>
        </a:p>
      </dgm:t>
    </dgm:pt>
    <dgm:pt modelId="{BD4F4ABB-5E87-4841-ABF3-E70CCF18EECF}" type="sibTrans" cxnId="{BF044FA3-84E0-48EF-9A6D-8B188D765C92}">
      <dgm:prSet/>
      <dgm:spPr/>
      <dgm:t>
        <a:bodyPr/>
        <a:lstStyle/>
        <a:p>
          <a:endParaRPr lang="de-DE"/>
        </a:p>
      </dgm:t>
    </dgm:pt>
    <dgm:pt modelId="{9524E0CA-91A6-46F3-9579-2E9CCFAAA586}" type="pres">
      <dgm:prSet presAssocID="{42E4B0CD-3A56-41B9-8841-B4379D09A582}" presName="cycleMatrixDiagram" presStyleCnt="0">
        <dgm:presLayoutVars>
          <dgm:chMax val="1"/>
          <dgm:dir/>
          <dgm:animLvl val="lvl"/>
          <dgm:resizeHandles val="exact"/>
        </dgm:presLayoutVars>
      </dgm:prSet>
      <dgm:spPr/>
      <dgm:t>
        <a:bodyPr/>
        <a:lstStyle/>
        <a:p>
          <a:endParaRPr lang="de-DE"/>
        </a:p>
      </dgm:t>
    </dgm:pt>
    <dgm:pt modelId="{4D9EA546-859F-477B-98FA-0F9E65A266C5}" type="pres">
      <dgm:prSet presAssocID="{42E4B0CD-3A56-41B9-8841-B4379D09A582}" presName="children" presStyleCnt="0"/>
      <dgm:spPr/>
    </dgm:pt>
    <dgm:pt modelId="{5C4E085B-55FA-4B29-965C-128E996DE718}" type="pres">
      <dgm:prSet presAssocID="{42E4B0CD-3A56-41B9-8841-B4379D09A582}" presName="child1group" presStyleCnt="0"/>
      <dgm:spPr/>
    </dgm:pt>
    <dgm:pt modelId="{CCCEAA3A-97A5-4282-A6F2-161B82961D72}" type="pres">
      <dgm:prSet presAssocID="{42E4B0CD-3A56-41B9-8841-B4379D09A582}" presName="child1" presStyleLbl="bgAcc1" presStyleIdx="0" presStyleCnt="4" custScaleX="150833" custScaleY="149993" custLinFactNeighborX="4178" custLinFactNeighborY="25029"/>
      <dgm:spPr/>
      <dgm:t>
        <a:bodyPr/>
        <a:lstStyle/>
        <a:p>
          <a:endParaRPr lang="de-DE"/>
        </a:p>
      </dgm:t>
    </dgm:pt>
    <dgm:pt modelId="{95BE01E5-7302-40F7-8A61-CA0575C48CC4}" type="pres">
      <dgm:prSet presAssocID="{42E4B0CD-3A56-41B9-8841-B4379D09A582}" presName="child1Text" presStyleLbl="bgAcc1" presStyleIdx="0" presStyleCnt="4">
        <dgm:presLayoutVars>
          <dgm:bulletEnabled val="1"/>
        </dgm:presLayoutVars>
      </dgm:prSet>
      <dgm:spPr/>
      <dgm:t>
        <a:bodyPr/>
        <a:lstStyle/>
        <a:p>
          <a:endParaRPr lang="de-DE"/>
        </a:p>
      </dgm:t>
    </dgm:pt>
    <dgm:pt modelId="{9F62F10B-4430-427E-B522-8C82493F396F}" type="pres">
      <dgm:prSet presAssocID="{42E4B0CD-3A56-41B9-8841-B4379D09A582}" presName="child2group" presStyleCnt="0"/>
      <dgm:spPr/>
    </dgm:pt>
    <dgm:pt modelId="{7FB82239-85D0-4014-B122-80235EB174F4}" type="pres">
      <dgm:prSet presAssocID="{42E4B0CD-3A56-41B9-8841-B4379D09A582}" presName="child2" presStyleLbl="bgAcc1" presStyleIdx="1" presStyleCnt="4" custScaleX="160161" custScaleY="148357" custLinFactNeighborX="7351" custLinFactNeighborY="25161"/>
      <dgm:spPr/>
      <dgm:t>
        <a:bodyPr/>
        <a:lstStyle/>
        <a:p>
          <a:endParaRPr lang="de-DE"/>
        </a:p>
      </dgm:t>
    </dgm:pt>
    <dgm:pt modelId="{8E9EC5AB-B630-4091-8E99-1C07494FA91C}" type="pres">
      <dgm:prSet presAssocID="{42E4B0CD-3A56-41B9-8841-B4379D09A582}" presName="child2Text" presStyleLbl="bgAcc1" presStyleIdx="1" presStyleCnt="4">
        <dgm:presLayoutVars>
          <dgm:bulletEnabled val="1"/>
        </dgm:presLayoutVars>
      </dgm:prSet>
      <dgm:spPr/>
      <dgm:t>
        <a:bodyPr/>
        <a:lstStyle/>
        <a:p>
          <a:endParaRPr lang="de-DE"/>
        </a:p>
      </dgm:t>
    </dgm:pt>
    <dgm:pt modelId="{73FB955F-C02D-415F-AD98-40203EA4B9E5}" type="pres">
      <dgm:prSet presAssocID="{42E4B0CD-3A56-41B9-8841-B4379D09A582}" presName="child3group" presStyleCnt="0"/>
      <dgm:spPr/>
    </dgm:pt>
    <dgm:pt modelId="{0D960D76-2778-4F43-991D-B607621BC388}" type="pres">
      <dgm:prSet presAssocID="{42E4B0CD-3A56-41B9-8841-B4379D09A582}" presName="child3" presStyleLbl="bgAcc1" presStyleIdx="2" presStyleCnt="4" custScaleX="162809" custScaleY="145594" custLinFactNeighborX="6895" custLinFactNeighborY="-36129"/>
      <dgm:spPr/>
      <dgm:t>
        <a:bodyPr/>
        <a:lstStyle/>
        <a:p>
          <a:endParaRPr lang="de-DE"/>
        </a:p>
      </dgm:t>
    </dgm:pt>
    <dgm:pt modelId="{82450067-E8EA-4D6C-AB50-1145FB5EF65C}" type="pres">
      <dgm:prSet presAssocID="{42E4B0CD-3A56-41B9-8841-B4379D09A582}" presName="child3Text" presStyleLbl="bgAcc1" presStyleIdx="2" presStyleCnt="4">
        <dgm:presLayoutVars>
          <dgm:bulletEnabled val="1"/>
        </dgm:presLayoutVars>
      </dgm:prSet>
      <dgm:spPr/>
      <dgm:t>
        <a:bodyPr/>
        <a:lstStyle/>
        <a:p>
          <a:endParaRPr lang="de-DE"/>
        </a:p>
      </dgm:t>
    </dgm:pt>
    <dgm:pt modelId="{92D0D9F2-7A7B-4DC3-83D1-9E27E1B98C9C}" type="pres">
      <dgm:prSet presAssocID="{42E4B0CD-3A56-41B9-8841-B4379D09A582}" presName="child4group" presStyleCnt="0"/>
      <dgm:spPr/>
    </dgm:pt>
    <dgm:pt modelId="{F2A93CDD-937A-42C0-AA35-A679213991BC}" type="pres">
      <dgm:prSet presAssocID="{42E4B0CD-3A56-41B9-8841-B4379D09A582}" presName="child4" presStyleLbl="bgAcc1" presStyleIdx="3" presStyleCnt="4" custScaleX="153318" custScaleY="150256" custLinFactNeighborX="5420" custLinFactNeighborY="-37590"/>
      <dgm:spPr/>
      <dgm:t>
        <a:bodyPr/>
        <a:lstStyle/>
        <a:p>
          <a:endParaRPr lang="de-DE"/>
        </a:p>
      </dgm:t>
    </dgm:pt>
    <dgm:pt modelId="{ED3775B3-6761-4F1D-BC25-4CD4B793DE9D}" type="pres">
      <dgm:prSet presAssocID="{42E4B0CD-3A56-41B9-8841-B4379D09A582}" presName="child4Text" presStyleLbl="bgAcc1" presStyleIdx="3" presStyleCnt="4">
        <dgm:presLayoutVars>
          <dgm:bulletEnabled val="1"/>
        </dgm:presLayoutVars>
      </dgm:prSet>
      <dgm:spPr/>
      <dgm:t>
        <a:bodyPr/>
        <a:lstStyle/>
        <a:p>
          <a:endParaRPr lang="de-DE"/>
        </a:p>
      </dgm:t>
    </dgm:pt>
    <dgm:pt modelId="{4837BF0E-584B-41D9-AB06-F2BBE0C1160E}" type="pres">
      <dgm:prSet presAssocID="{42E4B0CD-3A56-41B9-8841-B4379D09A582}" presName="childPlaceholder" presStyleCnt="0"/>
      <dgm:spPr/>
    </dgm:pt>
    <dgm:pt modelId="{2A28F2E8-7557-43D9-B498-C9F417C1E01D}" type="pres">
      <dgm:prSet presAssocID="{42E4B0CD-3A56-41B9-8841-B4379D09A582}" presName="circle" presStyleCnt="0"/>
      <dgm:spPr/>
    </dgm:pt>
    <dgm:pt modelId="{2C09913C-9679-4986-B6AD-85F4040834FC}" type="pres">
      <dgm:prSet presAssocID="{42E4B0CD-3A56-41B9-8841-B4379D09A582}" presName="quadrant1" presStyleLbl="node1" presStyleIdx="0" presStyleCnt="4">
        <dgm:presLayoutVars>
          <dgm:chMax val="1"/>
          <dgm:bulletEnabled val="1"/>
        </dgm:presLayoutVars>
      </dgm:prSet>
      <dgm:spPr/>
      <dgm:t>
        <a:bodyPr/>
        <a:lstStyle/>
        <a:p>
          <a:endParaRPr lang="de-DE"/>
        </a:p>
      </dgm:t>
    </dgm:pt>
    <dgm:pt modelId="{E28EF9C7-0B83-4CB1-AFE8-ADD6474AE73D}" type="pres">
      <dgm:prSet presAssocID="{42E4B0CD-3A56-41B9-8841-B4379D09A582}" presName="quadrant2" presStyleLbl="node1" presStyleIdx="1" presStyleCnt="4">
        <dgm:presLayoutVars>
          <dgm:chMax val="1"/>
          <dgm:bulletEnabled val="1"/>
        </dgm:presLayoutVars>
      </dgm:prSet>
      <dgm:spPr/>
      <dgm:t>
        <a:bodyPr/>
        <a:lstStyle/>
        <a:p>
          <a:endParaRPr lang="de-DE"/>
        </a:p>
      </dgm:t>
    </dgm:pt>
    <dgm:pt modelId="{A98E1A91-634C-46ED-8FE0-8B16DDCFD809}" type="pres">
      <dgm:prSet presAssocID="{42E4B0CD-3A56-41B9-8841-B4379D09A582}" presName="quadrant3" presStyleLbl="node1" presStyleIdx="2" presStyleCnt="4">
        <dgm:presLayoutVars>
          <dgm:chMax val="1"/>
          <dgm:bulletEnabled val="1"/>
        </dgm:presLayoutVars>
      </dgm:prSet>
      <dgm:spPr/>
      <dgm:t>
        <a:bodyPr/>
        <a:lstStyle/>
        <a:p>
          <a:endParaRPr lang="de-DE"/>
        </a:p>
      </dgm:t>
    </dgm:pt>
    <dgm:pt modelId="{A62EA862-D84A-46E8-9C0D-E21932C501D2}" type="pres">
      <dgm:prSet presAssocID="{42E4B0CD-3A56-41B9-8841-B4379D09A582}" presName="quadrant4" presStyleLbl="node1" presStyleIdx="3" presStyleCnt="4">
        <dgm:presLayoutVars>
          <dgm:chMax val="1"/>
          <dgm:bulletEnabled val="1"/>
        </dgm:presLayoutVars>
      </dgm:prSet>
      <dgm:spPr/>
      <dgm:t>
        <a:bodyPr/>
        <a:lstStyle/>
        <a:p>
          <a:endParaRPr lang="de-DE"/>
        </a:p>
      </dgm:t>
    </dgm:pt>
    <dgm:pt modelId="{A22FCADB-C4C9-40EA-A2B0-A098896C3F5F}" type="pres">
      <dgm:prSet presAssocID="{42E4B0CD-3A56-41B9-8841-B4379D09A582}" presName="quadrantPlaceholder" presStyleCnt="0"/>
      <dgm:spPr/>
    </dgm:pt>
    <dgm:pt modelId="{14319272-7DF7-4904-8FAB-79887F251E14}" type="pres">
      <dgm:prSet presAssocID="{42E4B0CD-3A56-41B9-8841-B4379D09A582}" presName="center1" presStyleLbl="fgShp" presStyleIdx="0" presStyleCnt="2"/>
      <dgm:spPr/>
    </dgm:pt>
    <dgm:pt modelId="{DE8A5ABE-B724-4DAE-91DA-411A23F588FF}" type="pres">
      <dgm:prSet presAssocID="{42E4B0CD-3A56-41B9-8841-B4379D09A582}" presName="center2" presStyleLbl="fgShp" presStyleIdx="1" presStyleCnt="2"/>
      <dgm:spPr/>
    </dgm:pt>
  </dgm:ptLst>
  <dgm:cxnLst>
    <dgm:cxn modelId="{1A548CA4-6ECB-485C-BFF2-C12C8D76436A}" type="presOf" srcId="{6E50951F-6B55-4872-8772-359C58E0B1D8}" destId="{CCCEAA3A-97A5-4282-A6F2-161B82961D72}" srcOrd="0" destOrd="6" presId="urn:microsoft.com/office/officeart/2005/8/layout/cycle4"/>
    <dgm:cxn modelId="{6E6719CD-C3EE-48B2-9D4A-A5CE392E65CF}" type="presOf" srcId="{43403652-9776-46F0-ABA7-59CDF8D40F9D}" destId="{ED3775B3-6761-4F1D-BC25-4CD4B793DE9D}" srcOrd="1" destOrd="3" presId="urn:microsoft.com/office/officeart/2005/8/layout/cycle4"/>
    <dgm:cxn modelId="{AE456AF9-43A9-495F-AF56-5AEE5C406E46}" srcId="{83E35C80-87D8-4257-882F-10965D9893F7}" destId="{5793C7E1-59C7-4AE9-AB0D-990900F2765F}" srcOrd="5" destOrd="0" parTransId="{41D56221-2718-4FDE-9296-B9C836A5B136}" sibTransId="{AD0432C2-0681-4804-B670-A8FFD64889F4}"/>
    <dgm:cxn modelId="{BF044FA3-84E0-48EF-9A6D-8B188D765C92}" srcId="{DF850673-2377-47BF-8ACC-9FC40B626576}" destId="{88C418C6-3AB3-463C-ACE8-B676E9813D0F}" srcOrd="1" destOrd="0" parTransId="{56339CA8-6101-4BAD-934E-8F81C1579E31}" sibTransId="{BD4F4ABB-5E87-4841-ABF3-E70CCF18EECF}"/>
    <dgm:cxn modelId="{844B75FF-2FE8-4CF8-9BB0-EAB9C3A0D98B}" srcId="{42E4B0CD-3A56-41B9-8841-B4379D09A582}" destId="{DEBDA51A-8E3F-4909-96E2-7C2D1C4A85EA}" srcOrd="1" destOrd="0" parTransId="{1ECC5E71-3219-473A-BB36-CF5643BC7A85}" sibTransId="{AE644BA6-FD0F-4557-9DB9-7F1A1B2CF7DD}"/>
    <dgm:cxn modelId="{91A81C53-13F8-4083-B1F2-21836DCD3CB3}" srcId="{EF065F2B-B58A-4213-B5A8-F586AC40A1DB}" destId="{BC018629-0862-469A-9B62-382EBF57467B}" srcOrd="1" destOrd="0" parTransId="{7A081A12-0A5E-4FDC-95C8-EA1E6029ED08}" sibTransId="{D64A4A4C-0522-4226-BC0A-6D4C4F4516D0}"/>
    <dgm:cxn modelId="{E09F09E5-CE8B-469B-92D2-7FE79C105619}" type="presOf" srcId="{88C418C6-3AB3-463C-ACE8-B676E9813D0F}" destId="{F2A93CDD-937A-42C0-AA35-A679213991BC}" srcOrd="0" destOrd="1" presId="urn:microsoft.com/office/officeart/2005/8/layout/cycle4"/>
    <dgm:cxn modelId="{2F58AB5C-1606-455C-AF3B-CD123D617013}" type="presOf" srcId="{A3EA4416-D6FD-4B76-B677-B46D76F0900F}" destId="{95BE01E5-7302-40F7-8A61-CA0575C48CC4}" srcOrd="1" destOrd="4" presId="urn:microsoft.com/office/officeart/2005/8/layout/cycle4"/>
    <dgm:cxn modelId="{A72CD885-09FA-4F40-BE41-0EB98A9BDF88}" type="presOf" srcId="{BC018629-0862-469A-9B62-382EBF57467B}" destId="{0D960D76-2778-4F43-991D-B607621BC388}" srcOrd="0" destOrd="1" presId="urn:microsoft.com/office/officeart/2005/8/layout/cycle4"/>
    <dgm:cxn modelId="{24378F2F-12EC-47B7-ADA8-0CA4AF289632}" type="presOf" srcId="{4D1059B4-F315-4361-81DC-66A02CE0C340}" destId="{8E9EC5AB-B630-4091-8E99-1C07494FA91C}" srcOrd="1" destOrd="2" presId="urn:microsoft.com/office/officeart/2005/8/layout/cycle4"/>
    <dgm:cxn modelId="{BA477FF2-A6A5-4F33-A864-E143DA5C3803}" type="presOf" srcId="{83E35C80-87D8-4257-882F-10965D9893F7}" destId="{2C09913C-9679-4986-B6AD-85F4040834FC}" srcOrd="0" destOrd="0" presId="urn:microsoft.com/office/officeart/2005/8/layout/cycle4"/>
    <dgm:cxn modelId="{D292DC9C-3443-418E-8FF7-B55CD4EE8351}" srcId="{DEBDA51A-8E3F-4909-96E2-7C2D1C4A85EA}" destId="{D4BF5B84-97F9-4595-8E92-532046DF0A6C}" srcOrd="0" destOrd="0" parTransId="{0B053A90-AFC9-4AB4-8F1D-C7E5FEE0D830}" sibTransId="{58CC1D22-578C-4483-A097-11A70B26BF0F}"/>
    <dgm:cxn modelId="{F3B7C1A1-769F-49EA-9FFD-6FC664B92BEE}" type="presOf" srcId="{0D0752B8-F157-468C-8B6B-7FD34D0766E8}" destId="{0D960D76-2778-4F43-991D-B607621BC388}" srcOrd="0" destOrd="0" presId="urn:microsoft.com/office/officeart/2005/8/layout/cycle4"/>
    <dgm:cxn modelId="{596F15FB-635C-4EF4-B94F-5F0FA0855DD6}" type="presOf" srcId="{8A00090B-E08D-4294-A6D0-48B557DF6264}" destId="{0D960D76-2778-4F43-991D-B607621BC388}" srcOrd="0" destOrd="2" presId="urn:microsoft.com/office/officeart/2005/8/layout/cycle4"/>
    <dgm:cxn modelId="{D6B7FBB4-F429-44EE-BF4E-4A203282E700}" type="presOf" srcId="{6BF407C3-A462-4FBB-BF8F-9F5B54C367CA}" destId="{95BE01E5-7302-40F7-8A61-CA0575C48CC4}" srcOrd="1" destOrd="0" presId="urn:microsoft.com/office/officeart/2005/8/layout/cycle4"/>
    <dgm:cxn modelId="{C31DA3CC-A3A7-4627-84D4-5EF4890AF52C}" type="presOf" srcId="{8A00090B-E08D-4294-A6D0-48B557DF6264}" destId="{82450067-E8EA-4D6C-AB50-1145FB5EF65C}" srcOrd="1" destOrd="2" presId="urn:microsoft.com/office/officeart/2005/8/layout/cycle4"/>
    <dgm:cxn modelId="{5E7E97D8-9BB7-4A34-82EC-4B0A24D22AB8}" srcId="{83E35C80-87D8-4257-882F-10965D9893F7}" destId="{A3EA4416-D6FD-4B76-B677-B46D76F0900F}" srcOrd="4" destOrd="0" parTransId="{8D33E1AB-3C72-4410-9F28-32B5A4631F83}" sibTransId="{78E559F9-859F-4CE3-BA08-0B139A0511D5}"/>
    <dgm:cxn modelId="{E9E47832-D69C-48D8-BA5B-80BA34581E17}" type="presOf" srcId="{FA42E196-62F8-46D5-8AA8-56898AC84A91}" destId="{95BE01E5-7302-40F7-8A61-CA0575C48CC4}" srcOrd="1" destOrd="3" presId="urn:microsoft.com/office/officeart/2005/8/layout/cycle4"/>
    <dgm:cxn modelId="{CC1A1BDF-66E7-4383-A055-AE528BDF58E2}" srcId="{83E35C80-87D8-4257-882F-10965D9893F7}" destId="{79A28D97-6874-4043-99D5-17668800C9D8}" srcOrd="7" destOrd="0" parTransId="{48FE08C6-4868-496C-BEB3-FD5B2D086641}" sibTransId="{F85157BC-4E74-48A9-B90C-5C7D4EB0EE1A}"/>
    <dgm:cxn modelId="{6D32DED0-4F46-4855-939E-BCD691A974BA}" type="presOf" srcId="{02BF4AD6-4DEE-41E4-9B9F-F26D7CF2F05E}" destId="{CCCEAA3A-97A5-4282-A6F2-161B82961D72}" srcOrd="0" destOrd="1" presId="urn:microsoft.com/office/officeart/2005/8/layout/cycle4"/>
    <dgm:cxn modelId="{52E68D94-C7B7-4648-BDFC-3CE9D31D0654}" type="presOf" srcId="{42E4B0CD-3A56-41B9-8841-B4379D09A582}" destId="{9524E0CA-91A6-46F3-9579-2E9CCFAAA586}" srcOrd="0" destOrd="0" presId="urn:microsoft.com/office/officeart/2005/8/layout/cycle4"/>
    <dgm:cxn modelId="{842DFB3C-9695-4832-824E-EFA2C94BA897}" type="presOf" srcId="{DBF79AC4-EC08-4869-B847-548E0C65E0FE}" destId="{F2A93CDD-937A-42C0-AA35-A679213991BC}" srcOrd="0" destOrd="4" presId="urn:microsoft.com/office/officeart/2005/8/layout/cycle4"/>
    <dgm:cxn modelId="{AEFE71CC-5BC5-40DA-AF53-D5A8B5D92708}" srcId="{83E35C80-87D8-4257-882F-10965D9893F7}" destId="{019322C3-AA60-4B0B-8323-38E05C084F19}" srcOrd="2" destOrd="0" parTransId="{5ED1E1F2-0260-4E9B-9EDB-93076847C405}" sibTransId="{F916847B-AF48-4270-A7D8-A22F3DEAEB92}"/>
    <dgm:cxn modelId="{E492670C-11F8-4585-873B-7E79B54AFFCC}" type="presOf" srcId="{74EBA398-A080-4102-B741-5560EBE7D28C}" destId="{0D960D76-2778-4F43-991D-B607621BC388}" srcOrd="0" destOrd="3" presId="urn:microsoft.com/office/officeart/2005/8/layout/cycle4"/>
    <dgm:cxn modelId="{E152D875-C8B1-46A4-91F4-E01ECA27FBE6}" type="presOf" srcId="{FA42E196-62F8-46D5-8AA8-56898AC84A91}" destId="{CCCEAA3A-97A5-4282-A6F2-161B82961D72}" srcOrd="0" destOrd="3" presId="urn:microsoft.com/office/officeart/2005/8/layout/cycle4"/>
    <dgm:cxn modelId="{9FEB38B5-FCD1-4163-AE32-577FA0B26485}" type="presOf" srcId="{6BF407C3-A462-4FBB-BF8F-9F5B54C367CA}" destId="{CCCEAA3A-97A5-4282-A6F2-161B82961D72}" srcOrd="0" destOrd="0" presId="urn:microsoft.com/office/officeart/2005/8/layout/cycle4"/>
    <dgm:cxn modelId="{37156B9D-50AA-420E-B73D-4B5CF4C642A6}" srcId="{83E35C80-87D8-4257-882F-10965D9893F7}" destId="{6E50951F-6B55-4872-8772-359C58E0B1D8}" srcOrd="6" destOrd="0" parTransId="{EB271EC8-DFFE-4382-993E-715AA091907B}" sibTransId="{6747D415-5632-4352-B4C5-2F860BFB1430}"/>
    <dgm:cxn modelId="{D33FF264-10EA-4D0E-A376-7F01662680D1}" type="presOf" srcId="{97DE5D89-3A08-4C8B-BF65-CCCCFFB4C773}" destId="{F2A93CDD-937A-42C0-AA35-A679213991BC}" srcOrd="0" destOrd="2" presId="urn:microsoft.com/office/officeart/2005/8/layout/cycle4"/>
    <dgm:cxn modelId="{7E1E44F0-645F-46DD-A0A2-05D84FB2BFD8}" srcId="{DF850673-2377-47BF-8ACC-9FC40B626576}" destId="{F52F6F24-93DD-4DEF-BE47-DFF1FC7BAD81}" srcOrd="6" destOrd="0" parTransId="{7372FA68-3D61-48D5-AF30-FBC9F2B40677}" sibTransId="{8162A49B-42DA-413D-A405-F0CFCB360B9D}"/>
    <dgm:cxn modelId="{90D686A4-A43E-4AED-893D-C3BFF01D248F}" type="presOf" srcId="{E0021E8A-19C3-4BAF-B0A8-946E2BFD97A1}" destId="{F2A93CDD-937A-42C0-AA35-A679213991BC}" srcOrd="0" destOrd="0" presId="urn:microsoft.com/office/officeart/2005/8/layout/cycle4"/>
    <dgm:cxn modelId="{DDFE64BE-A202-4D0D-B926-35F1B5EC5FB3}" srcId="{42E4B0CD-3A56-41B9-8841-B4379D09A582}" destId="{EF065F2B-B58A-4213-B5A8-F586AC40A1DB}" srcOrd="2" destOrd="0" parTransId="{2EAFB2C7-E26C-4850-A6A9-A2A1A371F86D}" sibTransId="{8E7E20F3-C3C6-48FD-9450-99D61DE37E48}"/>
    <dgm:cxn modelId="{0CCABF1D-8002-4A28-8ACE-E05499F03918}" type="presOf" srcId="{A3EA4416-D6FD-4B76-B677-B46D76F0900F}" destId="{CCCEAA3A-97A5-4282-A6F2-161B82961D72}" srcOrd="0" destOrd="4" presId="urn:microsoft.com/office/officeart/2005/8/layout/cycle4"/>
    <dgm:cxn modelId="{2FEA58BD-6AD0-41F2-B494-E1B8765713FA}" type="presOf" srcId="{4D1059B4-F315-4361-81DC-66A02CE0C340}" destId="{7FB82239-85D0-4014-B122-80235EB174F4}" srcOrd="0" destOrd="2" presId="urn:microsoft.com/office/officeart/2005/8/layout/cycle4"/>
    <dgm:cxn modelId="{8F6E394E-B1F6-4994-871F-19750C731516}" type="presOf" srcId="{02BF4AD6-4DEE-41E4-9B9F-F26D7CF2F05E}" destId="{95BE01E5-7302-40F7-8A61-CA0575C48CC4}" srcOrd="1" destOrd="1" presId="urn:microsoft.com/office/officeart/2005/8/layout/cycle4"/>
    <dgm:cxn modelId="{C41D0C69-217B-4AAD-A1B8-930F2731368D}" srcId="{42E4B0CD-3A56-41B9-8841-B4379D09A582}" destId="{DF850673-2377-47BF-8ACC-9FC40B626576}" srcOrd="3" destOrd="0" parTransId="{7A7A4EDF-BF5A-4E6E-AB3C-1DB4D5BB3AEC}" sibTransId="{49C69196-8A5F-43D6-99BA-5B50299228C2}"/>
    <dgm:cxn modelId="{156C149A-CDD0-49F0-AC10-18DEF7551558}" type="presOf" srcId="{5793C7E1-59C7-4AE9-AB0D-990900F2765F}" destId="{95BE01E5-7302-40F7-8A61-CA0575C48CC4}" srcOrd="1" destOrd="5" presId="urn:microsoft.com/office/officeart/2005/8/layout/cycle4"/>
    <dgm:cxn modelId="{2527E8EA-014D-4131-AA6E-AE4EAED22E6F}" type="presOf" srcId="{E1BABFCE-2CBA-4B92-879D-CADCCED93D8C}" destId="{F2A93CDD-937A-42C0-AA35-A679213991BC}" srcOrd="0" destOrd="5" presId="urn:microsoft.com/office/officeart/2005/8/layout/cycle4"/>
    <dgm:cxn modelId="{2F26D8C6-F060-43BF-8B65-4386AB86202F}" srcId="{DEBDA51A-8E3F-4909-96E2-7C2D1C4A85EA}" destId="{4D1059B4-F315-4361-81DC-66A02CE0C340}" srcOrd="2" destOrd="0" parTransId="{6D063867-7817-43EB-A467-F1D35FC09C8E}" sibTransId="{DE982304-2029-4430-A3BE-7B42170824DA}"/>
    <dgm:cxn modelId="{8F3AB52B-5E03-4741-8901-5040DB87A56C}" type="presOf" srcId="{F52F6F24-93DD-4DEF-BE47-DFF1FC7BAD81}" destId="{ED3775B3-6761-4F1D-BC25-4CD4B793DE9D}" srcOrd="1" destOrd="6" presId="urn:microsoft.com/office/officeart/2005/8/layout/cycle4"/>
    <dgm:cxn modelId="{14764841-A65C-4BBF-99FC-9FDF0D306E0F}" type="presOf" srcId="{D4BF5B84-97F9-4595-8E92-532046DF0A6C}" destId="{8E9EC5AB-B630-4091-8E99-1C07494FA91C}" srcOrd="1" destOrd="0" presId="urn:microsoft.com/office/officeart/2005/8/layout/cycle4"/>
    <dgm:cxn modelId="{8EC84C02-E99E-4350-8F94-EB51D676C58B}" srcId="{DF850673-2377-47BF-8ACC-9FC40B626576}" destId="{E1BABFCE-2CBA-4B92-879D-CADCCED93D8C}" srcOrd="5" destOrd="0" parTransId="{FDBE429E-1389-474B-B469-E7096A0E8E13}" sibTransId="{0F44D2E5-F67A-412E-AF23-0C5BC8512494}"/>
    <dgm:cxn modelId="{675E3899-6BB9-4637-A1E4-C88CD62FEB95}" type="presOf" srcId="{BC018629-0862-469A-9B62-382EBF57467B}" destId="{82450067-E8EA-4D6C-AB50-1145FB5EF65C}" srcOrd="1" destOrd="1" presId="urn:microsoft.com/office/officeart/2005/8/layout/cycle4"/>
    <dgm:cxn modelId="{7E185401-2D51-4D40-9961-6715C32D9D62}" type="presOf" srcId="{019322C3-AA60-4B0B-8323-38E05C084F19}" destId="{CCCEAA3A-97A5-4282-A6F2-161B82961D72}" srcOrd="0" destOrd="2" presId="urn:microsoft.com/office/officeart/2005/8/layout/cycle4"/>
    <dgm:cxn modelId="{15525E0F-17EB-4A30-B46F-5582CEA651C6}" type="presOf" srcId="{E0021E8A-19C3-4BAF-B0A8-946E2BFD97A1}" destId="{ED3775B3-6761-4F1D-BC25-4CD4B793DE9D}" srcOrd="1" destOrd="0" presId="urn:microsoft.com/office/officeart/2005/8/layout/cycle4"/>
    <dgm:cxn modelId="{25AF05F8-B754-487A-8215-715C9102FAA0}" srcId="{EF065F2B-B58A-4213-B5A8-F586AC40A1DB}" destId="{0D0752B8-F157-468C-8B6B-7FD34D0766E8}" srcOrd="0" destOrd="0" parTransId="{14DA9110-11BA-47B0-A768-D7434BCDC905}" sibTransId="{20365E75-8747-4E63-AE21-7C867B0CA803}"/>
    <dgm:cxn modelId="{B0964DDE-5A97-41E6-90A6-5FC8FD31633E}" srcId="{DF850673-2377-47BF-8ACC-9FC40B626576}" destId="{E0021E8A-19C3-4BAF-B0A8-946E2BFD97A1}" srcOrd="0" destOrd="0" parTransId="{BE8494DA-1C79-490C-B335-797F78A94DD4}" sibTransId="{B0C53DE1-8067-441B-8584-FDEF28998156}"/>
    <dgm:cxn modelId="{2A313D3B-5791-4B35-A11D-9115D59343CE}" type="presOf" srcId="{79A28D97-6874-4043-99D5-17668800C9D8}" destId="{CCCEAA3A-97A5-4282-A6F2-161B82961D72}" srcOrd="0" destOrd="7" presId="urn:microsoft.com/office/officeart/2005/8/layout/cycle4"/>
    <dgm:cxn modelId="{98D3E39A-EF46-484C-95AC-9AC9D06C38C4}" type="presOf" srcId="{5793C7E1-59C7-4AE9-AB0D-990900F2765F}" destId="{CCCEAA3A-97A5-4282-A6F2-161B82961D72}" srcOrd="0" destOrd="5" presId="urn:microsoft.com/office/officeart/2005/8/layout/cycle4"/>
    <dgm:cxn modelId="{0F6D6F60-D182-4C46-8AAE-DDC13C14574A}" srcId="{DEBDA51A-8E3F-4909-96E2-7C2D1C4A85EA}" destId="{175B65E2-3D9A-412C-972E-832BC44DA52D}" srcOrd="1" destOrd="0" parTransId="{05E8BF1D-BEBC-4785-B755-BCD9450CAB1B}" sibTransId="{A3240EB4-4148-4749-8389-A72E2E3CB4FC}"/>
    <dgm:cxn modelId="{77661347-8C0A-4C59-8A64-E0BB1FA57418}" type="presOf" srcId="{EF065F2B-B58A-4213-B5A8-F586AC40A1DB}" destId="{A98E1A91-634C-46ED-8FE0-8B16DDCFD809}" srcOrd="0" destOrd="0" presId="urn:microsoft.com/office/officeart/2005/8/layout/cycle4"/>
    <dgm:cxn modelId="{7ABAF05C-8E65-4610-9522-C892905BC778}" type="presOf" srcId="{0D0752B8-F157-468C-8B6B-7FD34D0766E8}" destId="{82450067-E8EA-4D6C-AB50-1145FB5EF65C}" srcOrd="1" destOrd="0" presId="urn:microsoft.com/office/officeart/2005/8/layout/cycle4"/>
    <dgm:cxn modelId="{D4A004E6-914E-423D-B805-9E220A960D5F}" srcId="{83E35C80-87D8-4257-882F-10965D9893F7}" destId="{6BF407C3-A462-4FBB-BF8F-9F5B54C367CA}" srcOrd="0" destOrd="0" parTransId="{B0209963-62DF-4D71-9630-8E87B125B132}" sibTransId="{BA6BC952-0ABD-4AC1-A59D-451BDA41AC32}"/>
    <dgm:cxn modelId="{8B4AC229-347D-4B3F-9D81-E6666C462579}" type="presOf" srcId="{D4BF5B84-97F9-4595-8E92-532046DF0A6C}" destId="{7FB82239-85D0-4014-B122-80235EB174F4}" srcOrd="0" destOrd="0" presId="urn:microsoft.com/office/officeart/2005/8/layout/cycle4"/>
    <dgm:cxn modelId="{AB3FCB07-AED9-421C-AB48-CF91A30C124E}" srcId="{DF850673-2377-47BF-8ACC-9FC40B626576}" destId="{43403652-9776-46F0-ABA7-59CDF8D40F9D}" srcOrd="3" destOrd="0" parTransId="{FAB2A264-2FA6-4204-BBE6-39EBC012BA3A}" sibTransId="{0E822E1A-A5E7-45DF-95E2-3DC5D6AFA009}"/>
    <dgm:cxn modelId="{C9C6F398-240B-4CA4-97C5-25D2B9C18D43}" srcId="{83E35C80-87D8-4257-882F-10965D9893F7}" destId="{FA42E196-62F8-46D5-8AA8-56898AC84A91}" srcOrd="3" destOrd="0" parTransId="{8B44C609-1E4B-488A-AE19-187C443841EE}" sibTransId="{925B53CF-4960-4467-8FD9-882E40898B55}"/>
    <dgm:cxn modelId="{EACE164D-FC4B-4D99-989F-DAD50583C1B3}" srcId="{EF065F2B-B58A-4213-B5A8-F586AC40A1DB}" destId="{8A00090B-E08D-4294-A6D0-48B557DF6264}" srcOrd="2" destOrd="0" parTransId="{148935C9-464B-4A7D-BBEC-F781CAC83384}" sibTransId="{A5CCECA5-169E-4DEC-97BC-78A48F713EC3}"/>
    <dgm:cxn modelId="{232F0B7A-F767-42B7-B195-1D764C7FF40C}" type="presOf" srcId="{43403652-9776-46F0-ABA7-59CDF8D40F9D}" destId="{F2A93CDD-937A-42C0-AA35-A679213991BC}" srcOrd="0" destOrd="3" presId="urn:microsoft.com/office/officeart/2005/8/layout/cycle4"/>
    <dgm:cxn modelId="{7A9FED19-9885-4D50-B6E5-7F84B5060F74}" type="presOf" srcId="{DEBDA51A-8E3F-4909-96E2-7C2D1C4A85EA}" destId="{E28EF9C7-0B83-4CB1-AFE8-ADD6474AE73D}" srcOrd="0" destOrd="0" presId="urn:microsoft.com/office/officeart/2005/8/layout/cycle4"/>
    <dgm:cxn modelId="{20D39E6A-3670-4F42-8E01-FE8DC9898FA5}" type="presOf" srcId="{F52F6F24-93DD-4DEF-BE47-DFF1FC7BAD81}" destId="{F2A93CDD-937A-42C0-AA35-A679213991BC}" srcOrd="0" destOrd="6" presId="urn:microsoft.com/office/officeart/2005/8/layout/cycle4"/>
    <dgm:cxn modelId="{85958DF3-D962-4603-A289-4F717F356563}" srcId="{DF850673-2377-47BF-8ACC-9FC40B626576}" destId="{DBF79AC4-EC08-4869-B847-548E0C65E0FE}" srcOrd="4" destOrd="0" parTransId="{44D8805D-2F70-483B-9413-33B7072A397D}" sibTransId="{6ECA1FA3-F3DF-4305-B1F5-944DCC4D3722}"/>
    <dgm:cxn modelId="{0C125475-0C50-4D03-A5E0-6D5301924FA7}" type="presOf" srcId="{E1BABFCE-2CBA-4B92-879D-CADCCED93D8C}" destId="{ED3775B3-6761-4F1D-BC25-4CD4B793DE9D}" srcOrd="1" destOrd="5" presId="urn:microsoft.com/office/officeart/2005/8/layout/cycle4"/>
    <dgm:cxn modelId="{5B5CB75E-B9F0-4705-8C9F-E441796C4D9C}" type="presOf" srcId="{97DE5D89-3A08-4C8B-BF65-CCCCFFB4C773}" destId="{ED3775B3-6761-4F1D-BC25-4CD4B793DE9D}" srcOrd="1" destOrd="2" presId="urn:microsoft.com/office/officeart/2005/8/layout/cycle4"/>
    <dgm:cxn modelId="{8362FEB1-55BF-4D17-91B5-97615DB0A59B}" type="presOf" srcId="{DF850673-2377-47BF-8ACC-9FC40B626576}" destId="{A62EA862-D84A-46E8-9C0D-E21932C501D2}" srcOrd="0" destOrd="0" presId="urn:microsoft.com/office/officeart/2005/8/layout/cycle4"/>
    <dgm:cxn modelId="{F85BA207-D1D9-4206-ABCA-45DD9015C4F8}" srcId="{DF850673-2377-47BF-8ACC-9FC40B626576}" destId="{97DE5D89-3A08-4C8B-BF65-CCCCFFB4C773}" srcOrd="2" destOrd="0" parTransId="{D61E5B0B-3F18-40E8-9614-22A3E90DA8E9}" sibTransId="{C6E55931-E242-4207-8E95-B548A2559B08}"/>
    <dgm:cxn modelId="{D8641A85-65DD-425B-A842-64F6636DA7DE}" type="presOf" srcId="{175B65E2-3D9A-412C-972E-832BC44DA52D}" destId="{7FB82239-85D0-4014-B122-80235EB174F4}" srcOrd="0" destOrd="1" presId="urn:microsoft.com/office/officeart/2005/8/layout/cycle4"/>
    <dgm:cxn modelId="{81EBE0B5-B57E-43E0-BB06-4A57183DFAE8}" srcId="{42E4B0CD-3A56-41B9-8841-B4379D09A582}" destId="{83E35C80-87D8-4257-882F-10965D9893F7}" srcOrd="0" destOrd="0" parTransId="{E37DED75-C371-4733-A579-AE9A8A010B28}" sibTransId="{EA240E6C-71F7-414C-AEA7-ED565B8BA3C4}"/>
    <dgm:cxn modelId="{704CAC93-4235-44C3-B327-5862CAB717F6}" srcId="{83E35C80-87D8-4257-882F-10965D9893F7}" destId="{02BF4AD6-4DEE-41E4-9B9F-F26D7CF2F05E}" srcOrd="1" destOrd="0" parTransId="{C2A399BE-4D97-453E-8053-E91C095B3793}" sibTransId="{328F1D39-3778-42CA-820F-21BDDA4477A8}"/>
    <dgm:cxn modelId="{17892EC2-041F-4F47-8F6B-8B5A0EB7A625}" type="presOf" srcId="{175B65E2-3D9A-412C-972E-832BC44DA52D}" destId="{8E9EC5AB-B630-4091-8E99-1C07494FA91C}" srcOrd="1" destOrd="1" presId="urn:microsoft.com/office/officeart/2005/8/layout/cycle4"/>
    <dgm:cxn modelId="{74AEEAC0-C383-4EA4-9A97-06E1C5264363}" type="presOf" srcId="{88C418C6-3AB3-463C-ACE8-B676E9813D0F}" destId="{ED3775B3-6761-4F1D-BC25-4CD4B793DE9D}" srcOrd="1" destOrd="1" presId="urn:microsoft.com/office/officeart/2005/8/layout/cycle4"/>
    <dgm:cxn modelId="{C31C62B4-1AD8-4632-B83E-E0C592943DA6}" srcId="{EF065F2B-B58A-4213-B5A8-F586AC40A1DB}" destId="{74EBA398-A080-4102-B741-5560EBE7D28C}" srcOrd="3" destOrd="0" parTransId="{0626E1AF-E2D6-48DB-8758-779A9F36014B}" sibTransId="{3BB56E2B-32EE-4B5C-B3F3-033262570348}"/>
    <dgm:cxn modelId="{9DD76F24-8682-4F22-976B-F2BB712D80F1}" type="presOf" srcId="{6E50951F-6B55-4872-8772-359C58E0B1D8}" destId="{95BE01E5-7302-40F7-8A61-CA0575C48CC4}" srcOrd="1" destOrd="6" presId="urn:microsoft.com/office/officeart/2005/8/layout/cycle4"/>
    <dgm:cxn modelId="{1948AA66-78BF-4A69-848E-AA4F1FB4E873}" type="presOf" srcId="{74EBA398-A080-4102-B741-5560EBE7D28C}" destId="{82450067-E8EA-4D6C-AB50-1145FB5EF65C}" srcOrd="1" destOrd="3" presId="urn:microsoft.com/office/officeart/2005/8/layout/cycle4"/>
    <dgm:cxn modelId="{7DF41262-D8FC-4EF4-A796-8DC13EDE4605}" type="presOf" srcId="{DBF79AC4-EC08-4869-B847-548E0C65E0FE}" destId="{ED3775B3-6761-4F1D-BC25-4CD4B793DE9D}" srcOrd="1" destOrd="4" presId="urn:microsoft.com/office/officeart/2005/8/layout/cycle4"/>
    <dgm:cxn modelId="{5500EA7E-3EBD-40CE-B1B9-538FFAF75C42}" type="presOf" srcId="{79A28D97-6874-4043-99D5-17668800C9D8}" destId="{95BE01E5-7302-40F7-8A61-CA0575C48CC4}" srcOrd="1" destOrd="7" presId="urn:microsoft.com/office/officeart/2005/8/layout/cycle4"/>
    <dgm:cxn modelId="{20415DBA-7266-4966-8961-C3A762A8F256}" type="presOf" srcId="{019322C3-AA60-4B0B-8323-38E05C084F19}" destId="{95BE01E5-7302-40F7-8A61-CA0575C48CC4}" srcOrd="1" destOrd="2" presId="urn:microsoft.com/office/officeart/2005/8/layout/cycle4"/>
    <dgm:cxn modelId="{89067096-6CFA-4427-B5B5-2B5D3642071D}" type="presParOf" srcId="{9524E0CA-91A6-46F3-9579-2E9CCFAAA586}" destId="{4D9EA546-859F-477B-98FA-0F9E65A266C5}" srcOrd="0" destOrd="0" presId="urn:microsoft.com/office/officeart/2005/8/layout/cycle4"/>
    <dgm:cxn modelId="{F1492C8D-27A3-47A1-BD28-C23FB140A49C}" type="presParOf" srcId="{4D9EA546-859F-477B-98FA-0F9E65A266C5}" destId="{5C4E085B-55FA-4B29-965C-128E996DE718}" srcOrd="0" destOrd="0" presId="urn:microsoft.com/office/officeart/2005/8/layout/cycle4"/>
    <dgm:cxn modelId="{6CF40FF6-D4A0-41AA-A817-62D91466018C}" type="presParOf" srcId="{5C4E085B-55FA-4B29-965C-128E996DE718}" destId="{CCCEAA3A-97A5-4282-A6F2-161B82961D72}" srcOrd="0" destOrd="0" presId="urn:microsoft.com/office/officeart/2005/8/layout/cycle4"/>
    <dgm:cxn modelId="{EC494A14-314E-4FE0-A032-2C1B95AB8CF5}" type="presParOf" srcId="{5C4E085B-55FA-4B29-965C-128E996DE718}" destId="{95BE01E5-7302-40F7-8A61-CA0575C48CC4}" srcOrd="1" destOrd="0" presId="urn:microsoft.com/office/officeart/2005/8/layout/cycle4"/>
    <dgm:cxn modelId="{B1F62E89-C0C7-4A56-A30C-72825805ADF7}" type="presParOf" srcId="{4D9EA546-859F-477B-98FA-0F9E65A266C5}" destId="{9F62F10B-4430-427E-B522-8C82493F396F}" srcOrd="1" destOrd="0" presId="urn:microsoft.com/office/officeart/2005/8/layout/cycle4"/>
    <dgm:cxn modelId="{2F49E05F-29BA-4B2F-A3FD-317F8C77AC1B}" type="presParOf" srcId="{9F62F10B-4430-427E-B522-8C82493F396F}" destId="{7FB82239-85D0-4014-B122-80235EB174F4}" srcOrd="0" destOrd="0" presId="urn:microsoft.com/office/officeart/2005/8/layout/cycle4"/>
    <dgm:cxn modelId="{39416C80-B34D-46AA-9935-6D306D7DA671}" type="presParOf" srcId="{9F62F10B-4430-427E-B522-8C82493F396F}" destId="{8E9EC5AB-B630-4091-8E99-1C07494FA91C}" srcOrd="1" destOrd="0" presId="urn:microsoft.com/office/officeart/2005/8/layout/cycle4"/>
    <dgm:cxn modelId="{05E3CD74-450A-4B7D-B09A-AD3D037D35B7}" type="presParOf" srcId="{4D9EA546-859F-477B-98FA-0F9E65A266C5}" destId="{73FB955F-C02D-415F-AD98-40203EA4B9E5}" srcOrd="2" destOrd="0" presId="urn:microsoft.com/office/officeart/2005/8/layout/cycle4"/>
    <dgm:cxn modelId="{D64C254C-AAA4-40C1-80F5-6DFAFB820936}" type="presParOf" srcId="{73FB955F-C02D-415F-AD98-40203EA4B9E5}" destId="{0D960D76-2778-4F43-991D-B607621BC388}" srcOrd="0" destOrd="0" presId="urn:microsoft.com/office/officeart/2005/8/layout/cycle4"/>
    <dgm:cxn modelId="{FD4798DD-3A31-4475-8232-D2E4EB1D22B4}" type="presParOf" srcId="{73FB955F-C02D-415F-AD98-40203EA4B9E5}" destId="{82450067-E8EA-4D6C-AB50-1145FB5EF65C}" srcOrd="1" destOrd="0" presId="urn:microsoft.com/office/officeart/2005/8/layout/cycle4"/>
    <dgm:cxn modelId="{623D6633-CDA7-4113-8CFC-A150E131BDBE}" type="presParOf" srcId="{4D9EA546-859F-477B-98FA-0F9E65A266C5}" destId="{92D0D9F2-7A7B-4DC3-83D1-9E27E1B98C9C}" srcOrd="3" destOrd="0" presId="urn:microsoft.com/office/officeart/2005/8/layout/cycle4"/>
    <dgm:cxn modelId="{37948D8B-1460-4ADC-A8D5-108734484BDD}" type="presParOf" srcId="{92D0D9F2-7A7B-4DC3-83D1-9E27E1B98C9C}" destId="{F2A93CDD-937A-42C0-AA35-A679213991BC}" srcOrd="0" destOrd="0" presId="urn:microsoft.com/office/officeart/2005/8/layout/cycle4"/>
    <dgm:cxn modelId="{2FF2FBD0-03C4-473A-806E-79739BEB0CBB}" type="presParOf" srcId="{92D0D9F2-7A7B-4DC3-83D1-9E27E1B98C9C}" destId="{ED3775B3-6761-4F1D-BC25-4CD4B793DE9D}" srcOrd="1" destOrd="0" presId="urn:microsoft.com/office/officeart/2005/8/layout/cycle4"/>
    <dgm:cxn modelId="{6C10FECF-D614-4ECE-8ACB-09FEA72CFBFF}" type="presParOf" srcId="{4D9EA546-859F-477B-98FA-0F9E65A266C5}" destId="{4837BF0E-584B-41D9-AB06-F2BBE0C1160E}" srcOrd="4" destOrd="0" presId="urn:microsoft.com/office/officeart/2005/8/layout/cycle4"/>
    <dgm:cxn modelId="{1835FF31-14D9-40E0-B2DE-46ADC75F8745}" type="presParOf" srcId="{9524E0CA-91A6-46F3-9579-2E9CCFAAA586}" destId="{2A28F2E8-7557-43D9-B498-C9F417C1E01D}" srcOrd="1" destOrd="0" presId="urn:microsoft.com/office/officeart/2005/8/layout/cycle4"/>
    <dgm:cxn modelId="{AF4AAB3D-2B10-4523-AD8D-B59565243638}" type="presParOf" srcId="{2A28F2E8-7557-43D9-B498-C9F417C1E01D}" destId="{2C09913C-9679-4986-B6AD-85F4040834FC}" srcOrd="0" destOrd="0" presId="urn:microsoft.com/office/officeart/2005/8/layout/cycle4"/>
    <dgm:cxn modelId="{66D64FC9-0E0B-4F34-9ECF-4D481A73DD37}" type="presParOf" srcId="{2A28F2E8-7557-43D9-B498-C9F417C1E01D}" destId="{E28EF9C7-0B83-4CB1-AFE8-ADD6474AE73D}" srcOrd="1" destOrd="0" presId="urn:microsoft.com/office/officeart/2005/8/layout/cycle4"/>
    <dgm:cxn modelId="{22C2019A-18E4-4628-811F-7CAE4D5ED278}" type="presParOf" srcId="{2A28F2E8-7557-43D9-B498-C9F417C1E01D}" destId="{A98E1A91-634C-46ED-8FE0-8B16DDCFD809}" srcOrd="2" destOrd="0" presId="urn:microsoft.com/office/officeart/2005/8/layout/cycle4"/>
    <dgm:cxn modelId="{B11FA350-1C90-48A4-BF15-D864EDE4F90D}" type="presParOf" srcId="{2A28F2E8-7557-43D9-B498-C9F417C1E01D}" destId="{A62EA862-D84A-46E8-9C0D-E21932C501D2}" srcOrd="3" destOrd="0" presId="urn:microsoft.com/office/officeart/2005/8/layout/cycle4"/>
    <dgm:cxn modelId="{47E62C81-886D-4CD5-AC86-DBABCEC388B4}" type="presParOf" srcId="{2A28F2E8-7557-43D9-B498-C9F417C1E01D}" destId="{A22FCADB-C4C9-40EA-A2B0-A098896C3F5F}" srcOrd="4" destOrd="0" presId="urn:microsoft.com/office/officeart/2005/8/layout/cycle4"/>
    <dgm:cxn modelId="{AFF9323F-4FE9-49DA-9435-9222D3E9B76A}" type="presParOf" srcId="{9524E0CA-91A6-46F3-9579-2E9CCFAAA586}" destId="{14319272-7DF7-4904-8FAB-79887F251E14}" srcOrd="2" destOrd="0" presId="urn:microsoft.com/office/officeart/2005/8/layout/cycle4"/>
    <dgm:cxn modelId="{C24D8896-70B4-45BD-AFED-743C4CE894F6}" type="presParOf" srcId="{9524E0CA-91A6-46F3-9579-2E9CCFAAA586}" destId="{DE8A5ABE-B724-4DAE-91DA-411A23F588F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BD913-0300-47D3-BC60-E4867791BA9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AAA608AD-EFDE-41E8-B930-D6FF31D5ACD3}">
      <dgm:prSet phldrT="[Text]" custT="1"/>
      <dgm:spPr/>
      <dgm:t>
        <a:bodyPr/>
        <a:lstStyle/>
        <a:p>
          <a:r>
            <a:rPr lang="de-DE" sz="1900" b="1" dirty="0">
              <a:solidFill>
                <a:schemeClr val="tx1"/>
              </a:solidFill>
            </a:rPr>
            <a:t>Geschlossene Aufgaben</a:t>
          </a:r>
        </a:p>
        <a:p>
          <a:r>
            <a:rPr lang="de-DE" sz="1800" dirty="0">
              <a:solidFill>
                <a:schemeClr val="tx1"/>
              </a:solidFill>
            </a:rPr>
            <a:t>Antwortmöglichkeiten vorgegeben</a:t>
          </a:r>
        </a:p>
      </dgm:t>
    </dgm:pt>
    <dgm:pt modelId="{913085DB-71FF-463D-A017-995EC7B30A61}" type="parTrans" cxnId="{220C4DB7-98D7-49E1-9D80-812B46CFDBFC}">
      <dgm:prSet/>
      <dgm:spPr/>
      <dgm:t>
        <a:bodyPr/>
        <a:lstStyle/>
        <a:p>
          <a:endParaRPr lang="de-DE"/>
        </a:p>
      </dgm:t>
    </dgm:pt>
    <dgm:pt modelId="{38975578-D314-4E10-8BAF-A17996F62B40}" type="sibTrans" cxnId="{220C4DB7-98D7-49E1-9D80-812B46CFDBFC}">
      <dgm:prSet/>
      <dgm:spPr/>
      <dgm:t>
        <a:bodyPr/>
        <a:lstStyle/>
        <a:p>
          <a:endParaRPr lang="de-DE"/>
        </a:p>
      </dgm:t>
    </dgm:pt>
    <dgm:pt modelId="{64C8CD87-2D97-45CA-80D2-BD75670EDCD2}">
      <dgm:prSet phldrT="[Text]"/>
      <dgm:spPr/>
      <dgm:t>
        <a:bodyPr/>
        <a:lstStyle/>
        <a:p>
          <a:r>
            <a:rPr lang="de-DE" dirty="0">
              <a:solidFill>
                <a:schemeClr val="tx1"/>
              </a:solidFill>
            </a:rPr>
            <a:t>Mehrfachwahlaufgaben</a:t>
          </a:r>
        </a:p>
        <a:p>
          <a:r>
            <a:rPr lang="de-DE" dirty="0">
              <a:solidFill>
                <a:schemeClr val="tx1"/>
              </a:solidFill>
            </a:rPr>
            <a:t>Multiple </a:t>
          </a:r>
          <a:r>
            <a:rPr lang="de-DE" dirty="0" err="1">
              <a:solidFill>
                <a:schemeClr val="tx1"/>
              </a:solidFill>
            </a:rPr>
            <a:t>choice</a:t>
          </a:r>
          <a:endParaRPr lang="de-DE" dirty="0">
            <a:solidFill>
              <a:schemeClr val="tx1"/>
            </a:solidFill>
          </a:endParaRPr>
        </a:p>
      </dgm:t>
    </dgm:pt>
    <dgm:pt modelId="{E80998EC-9F81-4E56-B1DA-9CCF8A972CBF}" type="parTrans" cxnId="{49F023A5-24FF-4D8A-AC1D-7FA4CA7CE50F}">
      <dgm:prSet/>
      <dgm:spPr/>
      <dgm:t>
        <a:bodyPr/>
        <a:lstStyle/>
        <a:p>
          <a:endParaRPr lang="de-DE"/>
        </a:p>
      </dgm:t>
    </dgm:pt>
    <dgm:pt modelId="{530827B0-CAC8-4429-8E99-646207A78AF6}" type="sibTrans" cxnId="{49F023A5-24FF-4D8A-AC1D-7FA4CA7CE50F}">
      <dgm:prSet/>
      <dgm:spPr/>
      <dgm:t>
        <a:bodyPr/>
        <a:lstStyle/>
        <a:p>
          <a:endParaRPr lang="de-DE"/>
        </a:p>
      </dgm:t>
    </dgm:pt>
    <dgm:pt modelId="{BAB58AFE-1223-4977-831E-8DB393CD0E05}">
      <dgm:prSet phldrT="[Text]" custT="1"/>
      <dgm:spPr/>
      <dgm:t>
        <a:bodyPr/>
        <a:lstStyle/>
        <a:p>
          <a:r>
            <a:rPr lang="de-DE" sz="1900" b="1" dirty="0">
              <a:solidFill>
                <a:schemeClr val="tx1"/>
              </a:solidFill>
            </a:rPr>
            <a:t>Halboffene Aufgaben</a:t>
          </a:r>
        </a:p>
        <a:p>
          <a:r>
            <a:rPr lang="de-DE" sz="1800" dirty="0">
              <a:solidFill>
                <a:schemeClr val="tx1"/>
              </a:solidFill>
            </a:rPr>
            <a:t>Antwortmöglichkeiten nicht vorgegeben</a:t>
          </a:r>
        </a:p>
      </dgm:t>
    </dgm:pt>
    <dgm:pt modelId="{A8FDD523-B414-4A76-B7AE-F30E4C3A1CD5}" type="parTrans" cxnId="{84E62CD8-B2F0-4108-AD60-ABBC802E3E99}">
      <dgm:prSet/>
      <dgm:spPr/>
      <dgm:t>
        <a:bodyPr/>
        <a:lstStyle/>
        <a:p>
          <a:endParaRPr lang="de-DE"/>
        </a:p>
      </dgm:t>
    </dgm:pt>
    <dgm:pt modelId="{349F1CDF-7F66-4960-B126-B1A670F75861}" type="sibTrans" cxnId="{84E62CD8-B2F0-4108-AD60-ABBC802E3E99}">
      <dgm:prSet/>
      <dgm:spPr/>
      <dgm:t>
        <a:bodyPr/>
        <a:lstStyle/>
        <a:p>
          <a:endParaRPr lang="de-DE"/>
        </a:p>
      </dgm:t>
    </dgm:pt>
    <dgm:pt modelId="{BC8D564D-F0C4-492D-8CD6-FAC8DD7F2D99}">
      <dgm:prSet phldrT="[Text]"/>
      <dgm:spPr/>
      <dgm:t>
        <a:bodyPr/>
        <a:lstStyle/>
        <a:p>
          <a:r>
            <a:rPr lang="de-DE" dirty="0">
              <a:solidFill>
                <a:schemeClr val="tx1"/>
              </a:solidFill>
            </a:rPr>
            <a:t>Kurzantworten</a:t>
          </a:r>
        </a:p>
        <a:p>
          <a:r>
            <a:rPr lang="de-DE" dirty="0">
              <a:solidFill>
                <a:schemeClr val="tx1"/>
              </a:solidFill>
            </a:rPr>
            <a:t>Short </a:t>
          </a:r>
          <a:r>
            <a:rPr lang="de-DE" dirty="0" err="1">
              <a:solidFill>
                <a:schemeClr val="tx1"/>
              </a:solidFill>
            </a:rPr>
            <a:t>answers</a:t>
          </a:r>
          <a:endParaRPr lang="de-DE" dirty="0">
            <a:solidFill>
              <a:schemeClr val="tx1"/>
            </a:solidFill>
          </a:endParaRPr>
        </a:p>
      </dgm:t>
    </dgm:pt>
    <dgm:pt modelId="{A2A33C0B-E2E0-4246-9F40-14CF4B5143C5}" type="parTrans" cxnId="{A84F9FCD-97F0-4CFC-A7A1-7B5EA91A49F2}">
      <dgm:prSet/>
      <dgm:spPr/>
      <dgm:t>
        <a:bodyPr/>
        <a:lstStyle/>
        <a:p>
          <a:endParaRPr lang="de-DE"/>
        </a:p>
      </dgm:t>
    </dgm:pt>
    <dgm:pt modelId="{535D22DD-B0FB-40F1-A465-1E27D29ECE08}" type="sibTrans" cxnId="{A84F9FCD-97F0-4CFC-A7A1-7B5EA91A49F2}">
      <dgm:prSet/>
      <dgm:spPr/>
      <dgm:t>
        <a:bodyPr/>
        <a:lstStyle/>
        <a:p>
          <a:endParaRPr lang="de-DE"/>
        </a:p>
      </dgm:t>
    </dgm:pt>
    <dgm:pt modelId="{74EACA27-36FC-43A5-A728-E6DD2002C5C9}">
      <dgm:prSet phldrT="[Text]"/>
      <dgm:spPr/>
      <dgm:t>
        <a:bodyPr/>
        <a:lstStyle/>
        <a:p>
          <a:r>
            <a:rPr lang="de-DE" dirty="0">
              <a:solidFill>
                <a:schemeClr val="tx1"/>
              </a:solidFill>
            </a:rPr>
            <a:t>Zuordnungsaufgaben</a:t>
          </a:r>
        </a:p>
        <a:p>
          <a:r>
            <a:rPr lang="de-DE" dirty="0" err="1">
              <a:solidFill>
                <a:schemeClr val="tx1"/>
              </a:solidFill>
            </a:rPr>
            <a:t>Matching</a:t>
          </a:r>
          <a:endParaRPr lang="de-DE" dirty="0">
            <a:solidFill>
              <a:schemeClr val="tx1"/>
            </a:solidFill>
          </a:endParaRPr>
        </a:p>
      </dgm:t>
    </dgm:pt>
    <dgm:pt modelId="{6539F65F-D687-41A6-8471-288D6876928E}" type="parTrans" cxnId="{4C42A811-D76D-4302-8AE4-DB643AA15CBD}">
      <dgm:prSet/>
      <dgm:spPr/>
      <dgm:t>
        <a:bodyPr/>
        <a:lstStyle/>
        <a:p>
          <a:endParaRPr lang="de-DE"/>
        </a:p>
      </dgm:t>
    </dgm:pt>
    <dgm:pt modelId="{F00BC975-F82B-44EB-988A-E95DD7BE380E}" type="sibTrans" cxnId="{4C42A811-D76D-4302-8AE4-DB643AA15CBD}">
      <dgm:prSet/>
      <dgm:spPr/>
      <dgm:t>
        <a:bodyPr/>
        <a:lstStyle/>
        <a:p>
          <a:endParaRPr lang="de-DE"/>
        </a:p>
      </dgm:t>
    </dgm:pt>
    <dgm:pt modelId="{197D2F08-E32B-4F1E-ABA4-5C30A04842F2}">
      <dgm:prSet phldrT="[Text]"/>
      <dgm:spPr/>
      <dgm:t>
        <a:bodyPr/>
        <a:lstStyle/>
        <a:p>
          <a:r>
            <a:rPr lang="de-DE" dirty="0">
              <a:solidFill>
                <a:schemeClr val="tx1"/>
              </a:solidFill>
            </a:rPr>
            <a:t>Ergänzungsaufgaben</a:t>
          </a:r>
        </a:p>
        <a:p>
          <a:r>
            <a:rPr lang="de-DE" dirty="0" err="1">
              <a:solidFill>
                <a:schemeClr val="tx1"/>
              </a:solidFill>
            </a:rPr>
            <a:t>Sentence</a:t>
          </a:r>
          <a:r>
            <a:rPr lang="de-DE" dirty="0">
              <a:solidFill>
                <a:schemeClr val="tx1"/>
              </a:solidFill>
            </a:rPr>
            <a:t> / </a:t>
          </a:r>
          <a:r>
            <a:rPr lang="de-DE" dirty="0" err="1">
              <a:solidFill>
                <a:schemeClr val="tx1"/>
              </a:solidFill>
            </a:rPr>
            <a:t>table</a:t>
          </a:r>
          <a:r>
            <a:rPr lang="de-DE" dirty="0">
              <a:solidFill>
                <a:schemeClr val="tx1"/>
              </a:solidFill>
            </a:rPr>
            <a:t> </a:t>
          </a:r>
          <a:r>
            <a:rPr lang="de-DE" dirty="0" err="1">
              <a:solidFill>
                <a:schemeClr val="tx1"/>
              </a:solidFill>
            </a:rPr>
            <a:t>completion</a:t>
          </a:r>
          <a:endParaRPr lang="de-DE" dirty="0">
            <a:solidFill>
              <a:schemeClr val="tx1"/>
            </a:solidFill>
          </a:endParaRPr>
        </a:p>
      </dgm:t>
    </dgm:pt>
    <dgm:pt modelId="{19C72F9B-37C7-449F-903B-4A2A434A0BF5}" type="parTrans" cxnId="{3A057523-18B9-4992-A30F-58335313D008}">
      <dgm:prSet/>
      <dgm:spPr/>
      <dgm:t>
        <a:bodyPr/>
        <a:lstStyle/>
        <a:p>
          <a:endParaRPr lang="de-DE"/>
        </a:p>
      </dgm:t>
    </dgm:pt>
    <dgm:pt modelId="{2E0027A1-2266-466D-88C0-08B6A8FA2A33}" type="sibTrans" cxnId="{3A057523-18B9-4992-A30F-58335313D008}">
      <dgm:prSet/>
      <dgm:spPr/>
      <dgm:t>
        <a:bodyPr/>
        <a:lstStyle/>
        <a:p>
          <a:endParaRPr lang="de-DE"/>
        </a:p>
      </dgm:t>
    </dgm:pt>
    <dgm:pt modelId="{4696870E-68C9-4D5F-8EDE-47DEE84D95BA}" type="pres">
      <dgm:prSet presAssocID="{7E5BD913-0300-47D3-BC60-E4867791BA97}" presName="theList" presStyleCnt="0">
        <dgm:presLayoutVars>
          <dgm:dir/>
          <dgm:animLvl val="lvl"/>
          <dgm:resizeHandles val="exact"/>
        </dgm:presLayoutVars>
      </dgm:prSet>
      <dgm:spPr/>
      <dgm:t>
        <a:bodyPr/>
        <a:lstStyle/>
        <a:p>
          <a:endParaRPr lang="de-DE"/>
        </a:p>
      </dgm:t>
    </dgm:pt>
    <dgm:pt modelId="{6A292EDE-80C2-47EC-B388-9747D3721AA4}" type="pres">
      <dgm:prSet presAssocID="{AAA608AD-EFDE-41E8-B930-D6FF31D5ACD3}" presName="compNode" presStyleCnt="0"/>
      <dgm:spPr/>
    </dgm:pt>
    <dgm:pt modelId="{A5040048-81BC-4FEB-B7EF-8C9EB3919B0E}" type="pres">
      <dgm:prSet presAssocID="{AAA608AD-EFDE-41E8-B930-D6FF31D5ACD3}" presName="aNode" presStyleLbl="bgShp" presStyleIdx="0" presStyleCnt="2" custScaleY="100000" custLinFactNeighborY="1327"/>
      <dgm:spPr/>
      <dgm:t>
        <a:bodyPr/>
        <a:lstStyle/>
        <a:p>
          <a:endParaRPr lang="de-DE"/>
        </a:p>
      </dgm:t>
    </dgm:pt>
    <dgm:pt modelId="{08F1AEA6-2CED-4557-973E-10D8AD279A5C}" type="pres">
      <dgm:prSet presAssocID="{AAA608AD-EFDE-41E8-B930-D6FF31D5ACD3}" presName="textNode" presStyleLbl="bgShp" presStyleIdx="0" presStyleCnt="2"/>
      <dgm:spPr/>
      <dgm:t>
        <a:bodyPr/>
        <a:lstStyle/>
        <a:p>
          <a:endParaRPr lang="de-DE"/>
        </a:p>
      </dgm:t>
    </dgm:pt>
    <dgm:pt modelId="{6C8E96BA-72AB-45D9-AE72-E25F2ECEA9DC}" type="pres">
      <dgm:prSet presAssocID="{AAA608AD-EFDE-41E8-B930-D6FF31D5ACD3}" presName="compChildNode" presStyleCnt="0"/>
      <dgm:spPr/>
    </dgm:pt>
    <dgm:pt modelId="{A10D1DCA-B629-4AB7-B5B8-9DEC45FB6DA1}" type="pres">
      <dgm:prSet presAssocID="{AAA608AD-EFDE-41E8-B930-D6FF31D5ACD3}" presName="theInnerList" presStyleCnt="0"/>
      <dgm:spPr/>
    </dgm:pt>
    <dgm:pt modelId="{9C20BACA-1A95-4451-980C-A0C03ADF5FA5}" type="pres">
      <dgm:prSet presAssocID="{64C8CD87-2D97-45CA-80D2-BD75670EDCD2}" presName="childNode" presStyleLbl="node1" presStyleIdx="0" presStyleCnt="4">
        <dgm:presLayoutVars>
          <dgm:bulletEnabled val="1"/>
        </dgm:presLayoutVars>
      </dgm:prSet>
      <dgm:spPr/>
      <dgm:t>
        <a:bodyPr/>
        <a:lstStyle/>
        <a:p>
          <a:endParaRPr lang="de-DE"/>
        </a:p>
      </dgm:t>
    </dgm:pt>
    <dgm:pt modelId="{C317C04D-1DB3-4E95-AC9F-244FD03E3305}" type="pres">
      <dgm:prSet presAssocID="{64C8CD87-2D97-45CA-80D2-BD75670EDCD2}" presName="aSpace2" presStyleCnt="0"/>
      <dgm:spPr/>
    </dgm:pt>
    <dgm:pt modelId="{528CE7D8-5E3C-401E-AA90-D7D0CF4CB0D3}" type="pres">
      <dgm:prSet presAssocID="{74EACA27-36FC-43A5-A728-E6DD2002C5C9}" presName="childNode" presStyleLbl="node1" presStyleIdx="1" presStyleCnt="4">
        <dgm:presLayoutVars>
          <dgm:bulletEnabled val="1"/>
        </dgm:presLayoutVars>
      </dgm:prSet>
      <dgm:spPr/>
      <dgm:t>
        <a:bodyPr/>
        <a:lstStyle/>
        <a:p>
          <a:endParaRPr lang="de-DE"/>
        </a:p>
      </dgm:t>
    </dgm:pt>
    <dgm:pt modelId="{ADDC35FD-B508-4AB6-9797-0AB00CF7A948}" type="pres">
      <dgm:prSet presAssocID="{AAA608AD-EFDE-41E8-B930-D6FF31D5ACD3}" presName="aSpace" presStyleCnt="0"/>
      <dgm:spPr/>
    </dgm:pt>
    <dgm:pt modelId="{E3715E5C-E48A-49D0-9EF8-F7192A14AA41}" type="pres">
      <dgm:prSet presAssocID="{BAB58AFE-1223-4977-831E-8DB393CD0E05}" presName="compNode" presStyleCnt="0"/>
      <dgm:spPr/>
    </dgm:pt>
    <dgm:pt modelId="{6F8C6E80-DFEB-4C7C-86A0-4C8BE7165AE9}" type="pres">
      <dgm:prSet presAssocID="{BAB58AFE-1223-4977-831E-8DB393CD0E05}" presName="aNode" presStyleLbl="bgShp" presStyleIdx="1" presStyleCnt="2" custLinFactNeighborX="3425" custLinFactNeighborY="1327"/>
      <dgm:spPr/>
      <dgm:t>
        <a:bodyPr/>
        <a:lstStyle/>
        <a:p>
          <a:endParaRPr lang="de-DE"/>
        </a:p>
      </dgm:t>
    </dgm:pt>
    <dgm:pt modelId="{081216E1-0AC2-4202-8739-3FDA1E4FEC9D}" type="pres">
      <dgm:prSet presAssocID="{BAB58AFE-1223-4977-831E-8DB393CD0E05}" presName="textNode" presStyleLbl="bgShp" presStyleIdx="1" presStyleCnt="2"/>
      <dgm:spPr/>
      <dgm:t>
        <a:bodyPr/>
        <a:lstStyle/>
        <a:p>
          <a:endParaRPr lang="de-DE"/>
        </a:p>
      </dgm:t>
    </dgm:pt>
    <dgm:pt modelId="{61124799-7B52-4A57-BF57-DB4B06BF8B23}" type="pres">
      <dgm:prSet presAssocID="{BAB58AFE-1223-4977-831E-8DB393CD0E05}" presName="compChildNode" presStyleCnt="0"/>
      <dgm:spPr/>
    </dgm:pt>
    <dgm:pt modelId="{810FA9CC-A6C6-4598-A6BB-ADA13D5AFC4A}" type="pres">
      <dgm:prSet presAssocID="{BAB58AFE-1223-4977-831E-8DB393CD0E05}" presName="theInnerList" presStyleCnt="0"/>
      <dgm:spPr/>
    </dgm:pt>
    <dgm:pt modelId="{BA5B6E71-8A7F-4C4E-9B84-81876FE14D17}" type="pres">
      <dgm:prSet presAssocID="{BC8D564D-F0C4-492D-8CD6-FAC8DD7F2D99}" presName="childNode" presStyleLbl="node1" presStyleIdx="2" presStyleCnt="4">
        <dgm:presLayoutVars>
          <dgm:bulletEnabled val="1"/>
        </dgm:presLayoutVars>
      </dgm:prSet>
      <dgm:spPr/>
      <dgm:t>
        <a:bodyPr/>
        <a:lstStyle/>
        <a:p>
          <a:endParaRPr lang="de-DE"/>
        </a:p>
      </dgm:t>
    </dgm:pt>
    <dgm:pt modelId="{4EA5372F-4BF3-41F0-9250-5CDC334B3D1D}" type="pres">
      <dgm:prSet presAssocID="{BC8D564D-F0C4-492D-8CD6-FAC8DD7F2D99}" presName="aSpace2" presStyleCnt="0"/>
      <dgm:spPr/>
    </dgm:pt>
    <dgm:pt modelId="{1103298D-9A51-4314-A08A-7F764F32F5D4}" type="pres">
      <dgm:prSet presAssocID="{197D2F08-E32B-4F1E-ABA4-5C30A04842F2}" presName="childNode" presStyleLbl="node1" presStyleIdx="3" presStyleCnt="4">
        <dgm:presLayoutVars>
          <dgm:bulletEnabled val="1"/>
        </dgm:presLayoutVars>
      </dgm:prSet>
      <dgm:spPr/>
      <dgm:t>
        <a:bodyPr/>
        <a:lstStyle/>
        <a:p>
          <a:endParaRPr lang="de-DE"/>
        </a:p>
      </dgm:t>
    </dgm:pt>
  </dgm:ptLst>
  <dgm:cxnLst>
    <dgm:cxn modelId="{F8B65E37-ABC6-427B-92AA-902E42116A58}" type="presOf" srcId="{7E5BD913-0300-47D3-BC60-E4867791BA97}" destId="{4696870E-68C9-4D5F-8EDE-47DEE84D95BA}" srcOrd="0" destOrd="0" presId="urn:microsoft.com/office/officeart/2005/8/layout/lProcess2"/>
    <dgm:cxn modelId="{220C4DB7-98D7-49E1-9D80-812B46CFDBFC}" srcId="{7E5BD913-0300-47D3-BC60-E4867791BA97}" destId="{AAA608AD-EFDE-41E8-B930-D6FF31D5ACD3}" srcOrd="0" destOrd="0" parTransId="{913085DB-71FF-463D-A017-995EC7B30A61}" sibTransId="{38975578-D314-4E10-8BAF-A17996F62B40}"/>
    <dgm:cxn modelId="{4C42A811-D76D-4302-8AE4-DB643AA15CBD}" srcId="{AAA608AD-EFDE-41E8-B930-D6FF31D5ACD3}" destId="{74EACA27-36FC-43A5-A728-E6DD2002C5C9}" srcOrd="1" destOrd="0" parTransId="{6539F65F-D687-41A6-8471-288D6876928E}" sibTransId="{F00BC975-F82B-44EB-988A-E95DD7BE380E}"/>
    <dgm:cxn modelId="{92CFF595-A4A3-472E-A1A2-2CF33AFC46D9}" type="presOf" srcId="{AAA608AD-EFDE-41E8-B930-D6FF31D5ACD3}" destId="{08F1AEA6-2CED-4557-973E-10D8AD279A5C}" srcOrd="1" destOrd="0" presId="urn:microsoft.com/office/officeart/2005/8/layout/lProcess2"/>
    <dgm:cxn modelId="{F21ED512-FE4F-4346-9684-4970B351646B}" type="presOf" srcId="{64C8CD87-2D97-45CA-80D2-BD75670EDCD2}" destId="{9C20BACA-1A95-4451-980C-A0C03ADF5FA5}" srcOrd="0" destOrd="0" presId="urn:microsoft.com/office/officeart/2005/8/layout/lProcess2"/>
    <dgm:cxn modelId="{84E62CD8-B2F0-4108-AD60-ABBC802E3E99}" srcId="{7E5BD913-0300-47D3-BC60-E4867791BA97}" destId="{BAB58AFE-1223-4977-831E-8DB393CD0E05}" srcOrd="1" destOrd="0" parTransId="{A8FDD523-B414-4A76-B7AE-F30E4C3A1CD5}" sibTransId="{349F1CDF-7F66-4960-B126-B1A670F75861}"/>
    <dgm:cxn modelId="{E6B95A22-9B85-46C0-9764-36B78E6BF162}" type="presOf" srcId="{BAB58AFE-1223-4977-831E-8DB393CD0E05}" destId="{081216E1-0AC2-4202-8739-3FDA1E4FEC9D}" srcOrd="1" destOrd="0" presId="urn:microsoft.com/office/officeart/2005/8/layout/lProcess2"/>
    <dgm:cxn modelId="{1ED31BAF-09AA-4778-883C-2DED20F9AD73}" type="presOf" srcId="{AAA608AD-EFDE-41E8-B930-D6FF31D5ACD3}" destId="{A5040048-81BC-4FEB-B7EF-8C9EB3919B0E}" srcOrd="0" destOrd="0" presId="urn:microsoft.com/office/officeart/2005/8/layout/lProcess2"/>
    <dgm:cxn modelId="{05D6FFC2-D2BF-4BC3-9A27-5BF98A33333B}" type="presOf" srcId="{BC8D564D-F0C4-492D-8CD6-FAC8DD7F2D99}" destId="{BA5B6E71-8A7F-4C4E-9B84-81876FE14D17}" srcOrd="0" destOrd="0" presId="urn:microsoft.com/office/officeart/2005/8/layout/lProcess2"/>
    <dgm:cxn modelId="{3A057523-18B9-4992-A30F-58335313D008}" srcId="{BAB58AFE-1223-4977-831E-8DB393CD0E05}" destId="{197D2F08-E32B-4F1E-ABA4-5C30A04842F2}" srcOrd="1" destOrd="0" parTransId="{19C72F9B-37C7-449F-903B-4A2A434A0BF5}" sibTransId="{2E0027A1-2266-466D-88C0-08B6A8FA2A33}"/>
    <dgm:cxn modelId="{A84F9FCD-97F0-4CFC-A7A1-7B5EA91A49F2}" srcId="{BAB58AFE-1223-4977-831E-8DB393CD0E05}" destId="{BC8D564D-F0C4-492D-8CD6-FAC8DD7F2D99}" srcOrd="0" destOrd="0" parTransId="{A2A33C0B-E2E0-4246-9F40-14CF4B5143C5}" sibTransId="{535D22DD-B0FB-40F1-A465-1E27D29ECE08}"/>
    <dgm:cxn modelId="{57D4FEF5-AEEB-4400-BB48-9FA471E79036}" type="presOf" srcId="{BAB58AFE-1223-4977-831E-8DB393CD0E05}" destId="{6F8C6E80-DFEB-4C7C-86A0-4C8BE7165AE9}" srcOrd="0" destOrd="0" presId="urn:microsoft.com/office/officeart/2005/8/layout/lProcess2"/>
    <dgm:cxn modelId="{49F023A5-24FF-4D8A-AC1D-7FA4CA7CE50F}" srcId="{AAA608AD-EFDE-41E8-B930-D6FF31D5ACD3}" destId="{64C8CD87-2D97-45CA-80D2-BD75670EDCD2}" srcOrd="0" destOrd="0" parTransId="{E80998EC-9F81-4E56-B1DA-9CCF8A972CBF}" sibTransId="{530827B0-CAC8-4429-8E99-646207A78AF6}"/>
    <dgm:cxn modelId="{8F6B983E-B978-4A11-86B1-1404A82E4BFC}" type="presOf" srcId="{197D2F08-E32B-4F1E-ABA4-5C30A04842F2}" destId="{1103298D-9A51-4314-A08A-7F764F32F5D4}" srcOrd="0" destOrd="0" presId="urn:microsoft.com/office/officeart/2005/8/layout/lProcess2"/>
    <dgm:cxn modelId="{73EB0B1A-864C-4C0E-95FA-556FF3C18F15}" type="presOf" srcId="{74EACA27-36FC-43A5-A728-E6DD2002C5C9}" destId="{528CE7D8-5E3C-401E-AA90-D7D0CF4CB0D3}" srcOrd="0" destOrd="0" presId="urn:microsoft.com/office/officeart/2005/8/layout/lProcess2"/>
    <dgm:cxn modelId="{CB415968-01FF-4D0B-841A-C9BEAC168B99}" type="presParOf" srcId="{4696870E-68C9-4D5F-8EDE-47DEE84D95BA}" destId="{6A292EDE-80C2-47EC-B388-9747D3721AA4}" srcOrd="0" destOrd="0" presId="urn:microsoft.com/office/officeart/2005/8/layout/lProcess2"/>
    <dgm:cxn modelId="{6376B3AC-79EC-4EA8-9B19-C0A98183F075}" type="presParOf" srcId="{6A292EDE-80C2-47EC-B388-9747D3721AA4}" destId="{A5040048-81BC-4FEB-B7EF-8C9EB3919B0E}" srcOrd="0" destOrd="0" presId="urn:microsoft.com/office/officeart/2005/8/layout/lProcess2"/>
    <dgm:cxn modelId="{AFC57A7D-FB5D-446D-9A35-F2F5E5CFBD05}" type="presParOf" srcId="{6A292EDE-80C2-47EC-B388-9747D3721AA4}" destId="{08F1AEA6-2CED-4557-973E-10D8AD279A5C}" srcOrd="1" destOrd="0" presId="urn:microsoft.com/office/officeart/2005/8/layout/lProcess2"/>
    <dgm:cxn modelId="{E6B6288A-BB64-45ED-ACB0-8062562129C0}" type="presParOf" srcId="{6A292EDE-80C2-47EC-B388-9747D3721AA4}" destId="{6C8E96BA-72AB-45D9-AE72-E25F2ECEA9DC}" srcOrd="2" destOrd="0" presId="urn:microsoft.com/office/officeart/2005/8/layout/lProcess2"/>
    <dgm:cxn modelId="{2537F18F-1DC3-43EC-83C0-5B55C0F0934F}" type="presParOf" srcId="{6C8E96BA-72AB-45D9-AE72-E25F2ECEA9DC}" destId="{A10D1DCA-B629-4AB7-B5B8-9DEC45FB6DA1}" srcOrd="0" destOrd="0" presId="urn:microsoft.com/office/officeart/2005/8/layout/lProcess2"/>
    <dgm:cxn modelId="{7DDF7054-43A6-469F-A1EC-BE672E9BB0F6}" type="presParOf" srcId="{A10D1DCA-B629-4AB7-B5B8-9DEC45FB6DA1}" destId="{9C20BACA-1A95-4451-980C-A0C03ADF5FA5}" srcOrd="0" destOrd="0" presId="urn:microsoft.com/office/officeart/2005/8/layout/lProcess2"/>
    <dgm:cxn modelId="{37EF1E0D-7133-4563-A70E-B884377E1844}" type="presParOf" srcId="{A10D1DCA-B629-4AB7-B5B8-9DEC45FB6DA1}" destId="{C317C04D-1DB3-4E95-AC9F-244FD03E3305}" srcOrd="1" destOrd="0" presId="urn:microsoft.com/office/officeart/2005/8/layout/lProcess2"/>
    <dgm:cxn modelId="{738A758F-4845-46C2-9B4E-25C5324B685A}" type="presParOf" srcId="{A10D1DCA-B629-4AB7-B5B8-9DEC45FB6DA1}" destId="{528CE7D8-5E3C-401E-AA90-D7D0CF4CB0D3}" srcOrd="2" destOrd="0" presId="urn:microsoft.com/office/officeart/2005/8/layout/lProcess2"/>
    <dgm:cxn modelId="{F0DB922F-E8B6-4E98-BF3F-442EECF58718}" type="presParOf" srcId="{4696870E-68C9-4D5F-8EDE-47DEE84D95BA}" destId="{ADDC35FD-B508-4AB6-9797-0AB00CF7A948}" srcOrd="1" destOrd="0" presId="urn:microsoft.com/office/officeart/2005/8/layout/lProcess2"/>
    <dgm:cxn modelId="{84B2AE33-D540-4660-B5B5-4E4FF29FB810}" type="presParOf" srcId="{4696870E-68C9-4D5F-8EDE-47DEE84D95BA}" destId="{E3715E5C-E48A-49D0-9EF8-F7192A14AA41}" srcOrd="2" destOrd="0" presId="urn:microsoft.com/office/officeart/2005/8/layout/lProcess2"/>
    <dgm:cxn modelId="{EF6A2A0B-6FFB-4443-A5AF-9E0A70783992}" type="presParOf" srcId="{E3715E5C-E48A-49D0-9EF8-F7192A14AA41}" destId="{6F8C6E80-DFEB-4C7C-86A0-4C8BE7165AE9}" srcOrd="0" destOrd="0" presId="urn:microsoft.com/office/officeart/2005/8/layout/lProcess2"/>
    <dgm:cxn modelId="{F5C194A6-4C81-4A2D-96B0-F89A0A2702D5}" type="presParOf" srcId="{E3715E5C-E48A-49D0-9EF8-F7192A14AA41}" destId="{081216E1-0AC2-4202-8739-3FDA1E4FEC9D}" srcOrd="1" destOrd="0" presId="urn:microsoft.com/office/officeart/2005/8/layout/lProcess2"/>
    <dgm:cxn modelId="{D90D7229-80FF-4055-AF84-D6BD546B8DA6}" type="presParOf" srcId="{E3715E5C-E48A-49D0-9EF8-F7192A14AA41}" destId="{61124799-7B52-4A57-BF57-DB4B06BF8B23}" srcOrd="2" destOrd="0" presId="urn:microsoft.com/office/officeart/2005/8/layout/lProcess2"/>
    <dgm:cxn modelId="{0681CB66-CB9B-4870-A167-BE03A8649146}" type="presParOf" srcId="{61124799-7B52-4A57-BF57-DB4B06BF8B23}" destId="{810FA9CC-A6C6-4598-A6BB-ADA13D5AFC4A}" srcOrd="0" destOrd="0" presId="urn:microsoft.com/office/officeart/2005/8/layout/lProcess2"/>
    <dgm:cxn modelId="{EF873928-104C-486F-9E27-06EFB3A2EE04}" type="presParOf" srcId="{810FA9CC-A6C6-4598-A6BB-ADA13D5AFC4A}" destId="{BA5B6E71-8A7F-4C4E-9B84-81876FE14D17}" srcOrd="0" destOrd="0" presId="urn:microsoft.com/office/officeart/2005/8/layout/lProcess2"/>
    <dgm:cxn modelId="{327602AD-27C8-45EF-A223-530D74F7A301}" type="presParOf" srcId="{810FA9CC-A6C6-4598-A6BB-ADA13D5AFC4A}" destId="{4EA5372F-4BF3-41F0-9250-5CDC334B3D1D}" srcOrd="1" destOrd="0" presId="urn:microsoft.com/office/officeart/2005/8/layout/lProcess2"/>
    <dgm:cxn modelId="{469942AA-0483-4F44-9DA3-D03B7A8A8C57}" type="presParOf" srcId="{810FA9CC-A6C6-4598-A6BB-ADA13D5AFC4A}" destId="{1103298D-9A51-4314-A08A-7F764F32F5D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60D76-2778-4F43-991D-B607621BC388}">
      <dsp:nvSpPr>
        <dsp:cNvPr id="0" name=""/>
        <dsp:cNvSpPr/>
      </dsp:nvSpPr>
      <dsp:spPr>
        <a:xfrm>
          <a:off x="4800547" y="2688299"/>
          <a:ext cx="4400563" cy="25491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b" anchorCtr="0">
          <a:noAutofit/>
        </a:bodyPr>
        <a:lstStyle/>
        <a:p>
          <a:pPr marL="171450" lvl="1" indent="-171450" algn="r" defTabSz="711200">
            <a:lnSpc>
              <a:spcPct val="90000"/>
            </a:lnSpc>
            <a:spcBef>
              <a:spcPct val="0"/>
            </a:spcBef>
            <a:spcAft>
              <a:spcPct val="15000"/>
            </a:spcAft>
            <a:buChar char="••"/>
          </a:pPr>
          <a:r>
            <a:rPr lang="de-DE" sz="1600" kern="1200" dirty="0">
              <a:solidFill>
                <a:srgbClr val="002060"/>
              </a:solidFill>
            </a:rPr>
            <a:t> Lautstärke</a:t>
          </a:r>
        </a:p>
        <a:p>
          <a:pPr marL="171450" lvl="1" indent="-171450" algn="r" defTabSz="711200">
            <a:lnSpc>
              <a:spcPct val="90000"/>
            </a:lnSpc>
            <a:spcBef>
              <a:spcPct val="0"/>
            </a:spcBef>
            <a:spcAft>
              <a:spcPct val="15000"/>
            </a:spcAft>
            <a:buChar char="••"/>
          </a:pPr>
          <a:r>
            <a:rPr lang="de-DE" sz="1600" kern="1200" dirty="0">
              <a:solidFill>
                <a:srgbClr val="002060"/>
              </a:solidFill>
            </a:rPr>
            <a:t> Tonqualität</a:t>
          </a:r>
        </a:p>
        <a:p>
          <a:pPr marL="171450" lvl="1" indent="-171450" algn="r" defTabSz="711200">
            <a:lnSpc>
              <a:spcPct val="90000"/>
            </a:lnSpc>
            <a:spcBef>
              <a:spcPct val="0"/>
            </a:spcBef>
            <a:spcAft>
              <a:spcPct val="15000"/>
            </a:spcAft>
            <a:buChar char="••"/>
          </a:pPr>
          <a:r>
            <a:rPr lang="de-DE" sz="1600" kern="1200" dirty="0">
              <a:solidFill>
                <a:srgbClr val="002060"/>
              </a:solidFill>
            </a:rPr>
            <a:t> Hintergrundgeräusche</a:t>
          </a:r>
        </a:p>
        <a:p>
          <a:pPr marL="171450" lvl="1" indent="-171450" algn="r" defTabSz="711200">
            <a:lnSpc>
              <a:spcPct val="90000"/>
            </a:lnSpc>
            <a:spcBef>
              <a:spcPct val="0"/>
            </a:spcBef>
            <a:spcAft>
              <a:spcPct val="15000"/>
            </a:spcAft>
            <a:buChar char="••"/>
          </a:pPr>
          <a:r>
            <a:rPr lang="de-DE" sz="1600" kern="1200" dirty="0">
              <a:solidFill>
                <a:srgbClr val="002060"/>
              </a:solidFill>
            </a:rPr>
            <a:t> Störgeräusche</a:t>
          </a:r>
        </a:p>
      </dsp:txBody>
      <dsp:txXfrm>
        <a:off x="6176713" y="3381585"/>
        <a:ext cx="2968400" cy="1799873"/>
      </dsp:txXfrm>
    </dsp:sp>
    <dsp:sp modelId="{F2A93CDD-937A-42C0-AA35-A679213991BC}">
      <dsp:nvSpPr>
        <dsp:cNvPr id="0" name=""/>
        <dsp:cNvSpPr/>
      </dsp:nvSpPr>
      <dsp:spPr>
        <a:xfrm>
          <a:off x="478951" y="2621906"/>
          <a:ext cx="4144031" cy="2630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b" anchorCtr="0">
          <a:noAutofit/>
        </a:bodyPr>
        <a:lstStyle/>
        <a:p>
          <a:pPr marL="171450" lvl="1" indent="-171450" algn="l" defTabSz="711200">
            <a:lnSpc>
              <a:spcPct val="90000"/>
            </a:lnSpc>
            <a:spcBef>
              <a:spcPct val="0"/>
            </a:spcBef>
            <a:spcAft>
              <a:spcPct val="15000"/>
            </a:spcAft>
            <a:buChar char="••"/>
          </a:pPr>
          <a:r>
            <a:rPr lang="de-DE" sz="1600" kern="1200" dirty="0">
              <a:solidFill>
                <a:srgbClr val="002060"/>
              </a:solidFill>
            </a:rPr>
            <a:t> Authentizität</a:t>
          </a:r>
        </a:p>
        <a:p>
          <a:pPr marL="171450" lvl="1" indent="-171450" algn="l" defTabSz="711200">
            <a:lnSpc>
              <a:spcPct val="90000"/>
            </a:lnSpc>
            <a:spcBef>
              <a:spcPct val="0"/>
            </a:spcBef>
            <a:spcAft>
              <a:spcPct val="15000"/>
            </a:spcAft>
            <a:buChar char="••"/>
          </a:pPr>
          <a:r>
            <a:rPr lang="de-DE" sz="1600" kern="1200" dirty="0">
              <a:solidFill>
                <a:srgbClr val="002060"/>
              </a:solidFill>
            </a:rPr>
            <a:t> Relevanz/Aktualität</a:t>
          </a:r>
        </a:p>
        <a:p>
          <a:pPr marL="171450" lvl="1" indent="-171450" algn="l" defTabSz="711200">
            <a:lnSpc>
              <a:spcPct val="90000"/>
            </a:lnSpc>
            <a:spcBef>
              <a:spcPct val="0"/>
            </a:spcBef>
            <a:spcAft>
              <a:spcPct val="15000"/>
            </a:spcAft>
            <a:buChar char="••"/>
          </a:pPr>
          <a:r>
            <a:rPr lang="de-DE" sz="1600" kern="1200" dirty="0">
              <a:solidFill>
                <a:srgbClr val="002060"/>
              </a:solidFill>
            </a:rPr>
            <a:t> Gliederung</a:t>
          </a:r>
        </a:p>
        <a:p>
          <a:pPr marL="171450" lvl="1" indent="-171450" algn="l" defTabSz="711200">
            <a:lnSpc>
              <a:spcPct val="90000"/>
            </a:lnSpc>
            <a:spcBef>
              <a:spcPct val="0"/>
            </a:spcBef>
            <a:spcAft>
              <a:spcPct val="15000"/>
            </a:spcAft>
            <a:buChar char="••"/>
          </a:pPr>
          <a:r>
            <a:rPr lang="de-DE" sz="1600" kern="1200" dirty="0">
              <a:solidFill>
                <a:srgbClr val="002060"/>
              </a:solidFill>
            </a:rPr>
            <a:t> Informationsdichte</a:t>
          </a:r>
        </a:p>
        <a:p>
          <a:pPr marL="171450" lvl="1" indent="-171450" algn="l" defTabSz="711200">
            <a:lnSpc>
              <a:spcPct val="90000"/>
            </a:lnSpc>
            <a:spcBef>
              <a:spcPct val="0"/>
            </a:spcBef>
            <a:spcAft>
              <a:spcPct val="15000"/>
            </a:spcAft>
            <a:buChar char="••"/>
          </a:pPr>
          <a:r>
            <a:rPr lang="de-DE" sz="1600" kern="1200" dirty="0">
              <a:solidFill>
                <a:srgbClr val="002060"/>
              </a:solidFill>
            </a:rPr>
            <a:t> Länge des Hörtextes</a:t>
          </a:r>
        </a:p>
        <a:p>
          <a:pPr marL="171450" lvl="1" indent="-171450" algn="l" defTabSz="711200">
            <a:lnSpc>
              <a:spcPct val="90000"/>
            </a:lnSpc>
            <a:spcBef>
              <a:spcPct val="0"/>
            </a:spcBef>
            <a:spcAft>
              <a:spcPct val="15000"/>
            </a:spcAft>
            <a:buChar char="••"/>
          </a:pPr>
          <a:r>
            <a:rPr lang="de-DE" sz="1600" kern="1200" dirty="0">
              <a:solidFill>
                <a:srgbClr val="002060"/>
              </a:solidFill>
            </a:rPr>
            <a:t> Wortschatz / Syntax</a:t>
          </a:r>
        </a:p>
        <a:p>
          <a:pPr marL="171450" lvl="1" indent="-171450" algn="l" defTabSz="711200">
            <a:lnSpc>
              <a:spcPct val="90000"/>
            </a:lnSpc>
            <a:spcBef>
              <a:spcPct val="0"/>
            </a:spcBef>
            <a:spcAft>
              <a:spcPct val="15000"/>
            </a:spcAft>
            <a:buChar char="••"/>
          </a:pPr>
          <a:r>
            <a:rPr lang="de-DE" sz="1600" kern="1200" dirty="0">
              <a:solidFill>
                <a:srgbClr val="002060"/>
              </a:solidFill>
            </a:rPr>
            <a:t> Abstraktionsgrad</a:t>
          </a:r>
        </a:p>
      </dsp:txBody>
      <dsp:txXfrm>
        <a:off x="536741" y="3337392"/>
        <a:ext cx="2785242" cy="1857506"/>
      </dsp:txXfrm>
    </dsp:sp>
    <dsp:sp modelId="{7FB82239-85D0-4014-B122-80235EB174F4}">
      <dsp:nvSpPr>
        <dsp:cNvPr id="0" name=""/>
        <dsp:cNvSpPr/>
      </dsp:nvSpPr>
      <dsp:spPr>
        <a:xfrm>
          <a:off x="4848658" y="16626"/>
          <a:ext cx="4328991" cy="25975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r" defTabSz="488950">
            <a:lnSpc>
              <a:spcPct val="90000"/>
            </a:lnSpc>
            <a:spcBef>
              <a:spcPct val="0"/>
            </a:spcBef>
            <a:spcAft>
              <a:spcPct val="15000"/>
            </a:spcAft>
            <a:buChar char="••"/>
          </a:pPr>
          <a:r>
            <a:rPr lang="de-DE" sz="1100" kern="1200" dirty="0">
              <a:solidFill>
                <a:srgbClr val="002060"/>
              </a:solidFill>
            </a:rPr>
            <a:t> </a:t>
          </a:r>
          <a:r>
            <a:rPr lang="de-DE" sz="1600" kern="1200" dirty="0">
              <a:solidFill>
                <a:srgbClr val="002060"/>
              </a:solidFill>
            </a:rPr>
            <a:t>Vertrautheit mit den Themen</a:t>
          </a:r>
        </a:p>
        <a:p>
          <a:pPr marL="171450" lvl="1" indent="-171450" algn="r" defTabSz="711200">
            <a:lnSpc>
              <a:spcPct val="90000"/>
            </a:lnSpc>
            <a:spcBef>
              <a:spcPct val="0"/>
            </a:spcBef>
            <a:spcAft>
              <a:spcPct val="15000"/>
            </a:spcAft>
            <a:buChar char="••"/>
          </a:pPr>
          <a:r>
            <a:rPr lang="de-DE" sz="1600" kern="1200" dirty="0">
              <a:solidFill>
                <a:srgbClr val="002060"/>
              </a:solidFill>
            </a:rPr>
            <a:t> Vertrautheit mit der Aufgabenart</a:t>
          </a:r>
        </a:p>
        <a:p>
          <a:pPr marL="171450" lvl="1" indent="-171450" algn="r" defTabSz="711200">
            <a:lnSpc>
              <a:spcPct val="90000"/>
            </a:lnSpc>
            <a:spcBef>
              <a:spcPct val="0"/>
            </a:spcBef>
            <a:spcAft>
              <a:spcPct val="15000"/>
            </a:spcAft>
            <a:buChar char="••"/>
          </a:pPr>
          <a:r>
            <a:rPr lang="de-DE" sz="1600" kern="1200" dirty="0">
              <a:solidFill>
                <a:srgbClr val="002060"/>
              </a:solidFill>
            </a:rPr>
            <a:t> Vertrautheit mit dem Medium</a:t>
          </a:r>
        </a:p>
      </dsp:txBody>
      <dsp:txXfrm>
        <a:off x="6204414" y="73685"/>
        <a:ext cx="2916175" cy="1834031"/>
      </dsp:txXfrm>
    </dsp:sp>
    <dsp:sp modelId="{CCCEAA3A-97A5-4282-A6F2-161B82961D72}">
      <dsp:nvSpPr>
        <dsp:cNvPr id="0" name=""/>
        <dsp:cNvSpPr/>
      </dsp:nvSpPr>
      <dsp:spPr>
        <a:xfrm>
          <a:off x="478964" y="-6"/>
          <a:ext cx="4076864" cy="26261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de-DE" sz="1600" kern="1200" dirty="0">
              <a:solidFill>
                <a:srgbClr val="002060"/>
              </a:solidFill>
            </a:rPr>
            <a:t> Zahl</a:t>
          </a:r>
        </a:p>
        <a:p>
          <a:pPr marL="171450" lvl="1" indent="-171450" algn="l" defTabSz="711200">
            <a:lnSpc>
              <a:spcPct val="90000"/>
            </a:lnSpc>
            <a:spcBef>
              <a:spcPct val="0"/>
            </a:spcBef>
            <a:spcAft>
              <a:spcPct val="15000"/>
            </a:spcAft>
            <a:buChar char="••"/>
          </a:pPr>
          <a:r>
            <a:rPr lang="de-DE" sz="1600" kern="1200" dirty="0">
              <a:solidFill>
                <a:srgbClr val="002060"/>
              </a:solidFill>
            </a:rPr>
            <a:t> Sprecherwechsel</a:t>
          </a:r>
        </a:p>
        <a:p>
          <a:pPr marL="171450" lvl="1" indent="-171450" algn="l" defTabSz="711200">
            <a:lnSpc>
              <a:spcPct val="90000"/>
            </a:lnSpc>
            <a:spcBef>
              <a:spcPct val="0"/>
            </a:spcBef>
            <a:spcAft>
              <a:spcPct val="15000"/>
            </a:spcAft>
            <a:buChar char="••"/>
          </a:pPr>
          <a:r>
            <a:rPr lang="de-DE" sz="1600" kern="1200" dirty="0">
              <a:solidFill>
                <a:srgbClr val="002060"/>
              </a:solidFill>
            </a:rPr>
            <a:t> Unterscheidbarkeit</a:t>
          </a:r>
        </a:p>
        <a:p>
          <a:pPr marL="171450" lvl="1" indent="-171450" algn="l" defTabSz="711200">
            <a:lnSpc>
              <a:spcPct val="90000"/>
            </a:lnSpc>
            <a:spcBef>
              <a:spcPct val="0"/>
            </a:spcBef>
            <a:spcAft>
              <a:spcPct val="15000"/>
            </a:spcAft>
            <a:buChar char="••"/>
          </a:pPr>
          <a:r>
            <a:rPr lang="de-DE" sz="1600" kern="1200" dirty="0">
              <a:solidFill>
                <a:srgbClr val="002060"/>
              </a:solidFill>
            </a:rPr>
            <a:t> Sprechgeschwindigkeit</a:t>
          </a:r>
        </a:p>
        <a:p>
          <a:pPr marL="171450" lvl="1" indent="-171450" algn="l" defTabSz="711200">
            <a:lnSpc>
              <a:spcPct val="90000"/>
            </a:lnSpc>
            <a:spcBef>
              <a:spcPct val="0"/>
            </a:spcBef>
            <a:spcAft>
              <a:spcPct val="15000"/>
            </a:spcAft>
            <a:buChar char="••"/>
          </a:pPr>
          <a:r>
            <a:rPr lang="de-DE" sz="1600" kern="1200" dirty="0">
              <a:solidFill>
                <a:srgbClr val="002060"/>
              </a:solidFill>
            </a:rPr>
            <a:t> Dialektale Färbungen</a:t>
          </a:r>
        </a:p>
        <a:p>
          <a:pPr marL="171450" lvl="1" indent="-171450" algn="l" defTabSz="711200">
            <a:lnSpc>
              <a:spcPct val="90000"/>
            </a:lnSpc>
            <a:spcBef>
              <a:spcPct val="0"/>
            </a:spcBef>
            <a:spcAft>
              <a:spcPct val="15000"/>
            </a:spcAft>
            <a:buChar char="••"/>
          </a:pPr>
          <a:r>
            <a:rPr lang="de-DE" sz="1600" kern="1200" dirty="0">
              <a:solidFill>
                <a:srgbClr val="002060"/>
              </a:solidFill>
            </a:rPr>
            <a:t> Artikulation</a:t>
          </a:r>
        </a:p>
        <a:p>
          <a:pPr marL="171450" lvl="1" indent="-171450" algn="l" defTabSz="711200">
            <a:lnSpc>
              <a:spcPct val="90000"/>
            </a:lnSpc>
            <a:spcBef>
              <a:spcPct val="0"/>
            </a:spcBef>
            <a:spcAft>
              <a:spcPct val="15000"/>
            </a:spcAft>
            <a:buChar char="••"/>
          </a:pPr>
          <a:r>
            <a:rPr lang="de-DE" sz="1600" kern="1200" dirty="0">
              <a:solidFill>
                <a:srgbClr val="002060"/>
              </a:solidFill>
            </a:rPr>
            <a:t> Intonation</a:t>
          </a:r>
        </a:p>
        <a:p>
          <a:pPr marL="171450" lvl="1" indent="-171450" algn="l" defTabSz="711200">
            <a:lnSpc>
              <a:spcPct val="90000"/>
            </a:lnSpc>
            <a:spcBef>
              <a:spcPct val="0"/>
            </a:spcBef>
            <a:spcAft>
              <a:spcPct val="15000"/>
            </a:spcAft>
            <a:buChar char="••"/>
          </a:pPr>
          <a:r>
            <a:rPr lang="de-DE" sz="1600" kern="1200" dirty="0">
              <a:solidFill>
                <a:srgbClr val="002060"/>
              </a:solidFill>
            </a:rPr>
            <a:t> Sprechpausen</a:t>
          </a:r>
        </a:p>
      </dsp:txBody>
      <dsp:txXfrm>
        <a:off x="536653" y="57683"/>
        <a:ext cx="2738427" cy="1854254"/>
      </dsp:txXfrm>
    </dsp:sp>
    <dsp:sp modelId="{2C09913C-9679-4986-B6AD-85F4040834FC}">
      <dsp:nvSpPr>
        <dsp:cNvPr id="0" name=""/>
        <dsp:cNvSpPr/>
      </dsp:nvSpPr>
      <dsp:spPr>
        <a:xfrm>
          <a:off x="2249744" y="312448"/>
          <a:ext cx="2369140" cy="23691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a:solidFill>
                <a:schemeClr val="tx1"/>
              </a:solidFill>
            </a:rPr>
            <a:t>Sprecherin/</a:t>
          </a:r>
        </a:p>
        <a:p>
          <a:pPr lvl="0" algn="ctr" defTabSz="977900">
            <a:lnSpc>
              <a:spcPct val="90000"/>
            </a:lnSpc>
            <a:spcBef>
              <a:spcPct val="0"/>
            </a:spcBef>
            <a:spcAft>
              <a:spcPct val="35000"/>
            </a:spcAft>
          </a:pPr>
          <a:r>
            <a:rPr lang="de-DE" sz="2200" kern="1200">
              <a:solidFill>
                <a:schemeClr val="tx1"/>
              </a:solidFill>
            </a:rPr>
            <a:t>Sprecher</a:t>
          </a:r>
          <a:endParaRPr lang="de-DE" sz="2200" kern="1200" dirty="0">
            <a:solidFill>
              <a:schemeClr val="tx1"/>
            </a:solidFill>
          </a:endParaRPr>
        </a:p>
      </dsp:txBody>
      <dsp:txXfrm>
        <a:off x="2943649" y="1006353"/>
        <a:ext cx="1675235" cy="1675235"/>
      </dsp:txXfrm>
    </dsp:sp>
    <dsp:sp modelId="{E28EF9C7-0B83-4CB1-AFE8-ADD6474AE73D}">
      <dsp:nvSpPr>
        <dsp:cNvPr id="0" name=""/>
        <dsp:cNvSpPr/>
      </dsp:nvSpPr>
      <dsp:spPr>
        <a:xfrm rot="5400000">
          <a:off x="4728314" y="312448"/>
          <a:ext cx="2369140" cy="23691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a:solidFill>
                <a:schemeClr val="tx1"/>
              </a:solidFill>
            </a:rPr>
            <a:t>Hörerin/ Hörer</a:t>
          </a:r>
          <a:endParaRPr lang="de-DE" sz="2200" kern="1200" dirty="0">
            <a:solidFill>
              <a:schemeClr val="tx1"/>
            </a:solidFill>
          </a:endParaRPr>
        </a:p>
      </dsp:txBody>
      <dsp:txXfrm rot="-5400000">
        <a:off x="4728314" y="1006353"/>
        <a:ext cx="1675235" cy="1675235"/>
      </dsp:txXfrm>
    </dsp:sp>
    <dsp:sp modelId="{A98E1A91-634C-46ED-8FE0-8B16DDCFD809}">
      <dsp:nvSpPr>
        <dsp:cNvPr id="0" name=""/>
        <dsp:cNvSpPr/>
      </dsp:nvSpPr>
      <dsp:spPr>
        <a:xfrm rot="10800000">
          <a:off x="4728314" y="2791018"/>
          <a:ext cx="2369140" cy="23691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a:solidFill>
                <a:schemeClr val="tx1"/>
              </a:solidFill>
            </a:rPr>
            <a:t>Technisches</a:t>
          </a:r>
        </a:p>
      </dsp:txBody>
      <dsp:txXfrm rot="10800000">
        <a:off x="4728314" y="2791018"/>
        <a:ext cx="1675235" cy="1675235"/>
      </dsp:txXfrm>
    </dsp:sp>
    <dsp:sp modelId="{A62EA862-D84A-46E8-9C0D-E21932C501D2}">
      <dsp:nvSpPr>
        <dsp:cNvPr id="0" name=""/>
        <dsp:cNvSpPr/>
      </dsp:nvSpPr>
      <dsp:spPr>
        <a:xfrm rot="16200000">
          <a:off x="2249744" y="2791018"/>
          <a:ext cx="2369140" cy="23691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a:solidFill>
                <a:schemeClr val="tx1"/>
              </a:solidFill>
            </a:rPr>
            <a:t>Text	</a:t>
          </a:r>
        </a:p>
      </dsp:txBody>
      <dsp:txXfrm rot="5400000">
        <a:off x="2943649" y="2791018"/>
        <a:ext cx="1675235" cy="1675235"/>
      </dsp:txXfrm>
    </dsp:sp>
    <dsp:sp modelId="{14319272-7DF7-4904-8FAB-79887F251E14}">
      <dsp:nvSpPr>
        <dsp:cNvPr id="0" name=""/>
        <dsp:cNvSpPr/>
      </dsp:nvSpPr>
      <dsp:spPr>
        <a:xfrm>
          <a:off x="4264608" y="2243872"/>
          <a:ext cx="817982" cy="7112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A5ABE-B724-4DAE-91DA-411A23F588FF}">
      <dsp:nvSpPr>
        <dsp:cNvPr id="0" name=""/>
        <dsp:cNvSpPr/>
      </dsp:nvSpPr>
      <dsp:spPr>
        <a:xfrm rot="10800000">
          <a:off x="4264608" y="2517445"/>
          <a:ext cx="817982" cy="7112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40048-81BC-4FEB-B7EF-8C9EB3919B0E}">
      <dsp:nvSpPr>
        <dsp:cNvPr id="0" name=""/>
        <dsp:cNvSpPr/>
      </dsp:nvSpPr>
      <dsp:spPr>
        <a:xfrm>
          <a:off x="4678" y="0"/>
          <a:ext cx="4500165"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b="1" kern="1200" dirty="0">
              <a:solidFill>
                <a:schemeClr val="tx1"/>
              </a:solidFill>
            </a:rPr>
            <a:t>Geschlossene Aufgaben</a:t>
          </a:r>
        </a:p>
        <a:p>
          <a:pPr lvl="0" algn="ctr" defTabSz="844550">
            <a:lnSpc>
              <a:spcPct val="90000"/>
            </a:lnSpc>
            <a:spcBef>
              <a:spcPct val="0"/>
            </a:spcBef>
            <a:spcAft>
              <a:spcPct val="35000"/>
            </a:spcAft>
          </a:pPr>
          <a:r>
            <a:rPr lang="de-DE" sz="1800" kern="1200" dirty="0">
              <a:solidFill>
                <a:schemeClr val="tx1"/>
              </a:solidFill>
            </a:rPr>
            <a:t>Antwortmöglichkeiten vorgegeben</a:t>
          </a:r>
        </a:p>
      </dsp:txBody>
      <dsp:txXfrm>
        <a:off x="4678" y="0"/>
        <a:ext cx="4500165" cy="1371600"/>
      </dsp:txXfrm>
    </dsp:sp>
    <dsp:sp modelId="{9C20BACA-1A95-4451-980C-A0C03ADF5FA5}">
      <dsp:nvSpPr>
        <dsp:cNvPr id="0" name=""/>
        <dsp:cNvSpPr/>
      </dsp:nvSpPr>
      <dsp:spPr>
        <a:xfrm>
          <a:off x="454694" y="1372939"/>
          <a:ext cx="3600132"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de-DE" sz="2500" kern="1200" dirty="0">
              <a:solidFill>
                <a:schemeClr val="tx1"/>
              </a:solidFill>
            </a:rPr>
            <a:t>Mehrfachwahlaufgaben</a:t>
          </a:r>
        </a:p>
        <a:p>
          <a:pPr lvl="0" algn="ctr" defTabSz="1111250">
            <a:lnSpc>
              <a:spcPct val="90000"/>
            </a:lnSpc>
            <a:spcBef>
              <a:spcPct val="0"/>
            </a:spcBef>
            <a:spcAft>
              <a:spcPct val="35000"/>
            </a:spcAft>
          </a:pPr>
          <a:r>
            <a:rPr lang="de-DE" sz="2500" kern="1200" dirty="0">
              <a:solidFill>
                <a:schemeClr val="tx1"/>
              </a:solidFill>
            </a:rPr>
            <a:t>Multiple </a:t>
          </a:r>
          <a:r>
            <a:rPr lang="de-DE" sz="2500" kern="1200" dirty="0" err="1">
              <a:solidFill>
                <a:schemeClr val="tx1"/>
              </a:solidFill>
            </a:rPr>
            <a:t>choice</a:t>
          </a:r>
          <a:endParaRPr lang="de-DE" sz="2500" kern="1200" dirty="0">
            <a:solidFill>
              <a:schemeClr val="tx1"/>
            </a:solidFill>
          </a:endParaRPr>
        </a:p>
      </dsp:txBody>
      <dsp:txXfrm>
        <a:off x="495069" y="1413314"/>
        <a:ext cx="3519382" cy="1297770"/>
      </dsp:txXfrm>
    </dsp:sp>
    <dsp:sp modelId="{528CE7D8-5E3C-401E-AA90-D7D0CF4CB0D3}">
      <dsp:nvSpPr>
        <dsp:cNvPr id="0" name=""/>
        <dsp:cNvSpPr/>
      </dsp:nvSpPr>
      <dsp:spPr>
        <a:xfrm>
          <a:off x="454694" y="2963540"/>
          <a:ext cx="3600132"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de-DE" sz="2500" kern="1200" dirty="0">
              <a:solidFill>
                <a:schemeClr val="tx1"/>
              </a:solidFill>
            </a:rPr>
            <a:t>Zuordnungsaufgaben</a:t>
          </a:r>
        </a:p>
        <a:p>
          <a:pPr lvl="0" algn="ctr" defTabSz="1111250">
            <a:lnSpc>
              <a:spcPct val="90000"/>
            </a:lnSpc>
            <a:spcBef>
              <a:spcPct val="0"/>
            </a:spcBef>
            <a:spcAft>
              <a:spcPct val="35000"/>
            </a:spcAft>
          </a:pPr>
          <a:r>
            <a:rPr lang="de-DE" sz="2500" kern="1200" dirty="0" err="1">
              <a:solidFill>
                <a:schemeClr val="tx1"/>
              </a:solidFill>
            </a:rPr>
            <a:t>Matching</a:t>
          </a:r>
          <a:endParaRPr lang="de-DE" sz="2500" kern="1200" dirty="0">
            <a:solidFill>
              <a:schemeClr val="tx1"/>
            </a:solidFill>
          </a:endParaRPr>
        </a:p>
      </dsp:txBody>
      <dsp:txXfrm>
        <a:off x="495069" y="3003915"/>
        <a:ext cx="3519382" cy="1297770"/>
      </dsp:txXfrm>
    </dsp:sp>
    <dsp:sp modelId="{6F8C6E80-DFEB-4C7C-86A0-4C8BE7165AE9}">
      <dsp:nvSpPr>
        <dsp:cNvPr id="0" name=""/>
        <dsp:cNvSpPr/>
      </dsp:nvSpPr>
      <dsp:spPr>
        <a:xfrm>
          <a:off x="4847034" y="0"/>
          <a:ext cx="4500165"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b="1" kern="1200" dirty="0">
              <a:solidFill>
                <a:schemeClr val="tx1"/>
              </a:solidFill>
            </a:rPr>
            <a:t>Halboffene Aufgaben</a:t>
          </a:r>
        </a:p>
        <a:p>
          <a:pPr lvl="0" algn="ctr" defTabSz="844550">
            <a:lnSpc>
              <a:spcPct val="90000"/>
            </a:lnSpc>
            <a:spcBef>
              <a:spcPct val="0"/>
            </a:spcBef>
            <a:spcAft>
              <a:spcPct val="35000"/>
            </a:spcAft>
          </a:pPr>
          <a:r>
            <a:rPr lang="de-DE" sz="1800" kern="1200" dirty="0">
              <a:solidFill>
                <a:schemeClr val="tx1"/>
              </a:solidFill>
            </a:rPr>
            <a:t>Antwortmöglichkeiten nicht vorgegeben</a:t>
          </a:r>
        </a:p>
      </dsp:txBody>
      <dsp:txXfrm>
        <a:off x="4847034" y="0"/>
        <a:ext cx="4500165" cy="1371600"/>
      </dsp:txXfrm>
    </dsp:sp>
    <dsp:sp modelId="{BA5B6E71-8A7F-4C4E-9B84-81876FE14D17}">
      <dsp:nvSpPr>
        <dsp:cNvPr id="0" name=""/>
        <dsp:cNvSpPr/>
      </dsp:nvSpPr>
      <dsp:spPr>
        <a:xfrm>
          <a:off x="5292372" y="1372939"/>
          <a:ext cx="3600132"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de-DE" sz="2500" kern="1200" dirty="0">
              <a:solidFill>
                <a:schemeClr val="tx1"/>
              </a:solidFill>
            </a:rPr>
            <a:t>Kurzantworten</a:t>
          </a:r>
        </a:p>
        <a:p>
          <a:pPr lvl="0" algn="ctr" defTabSz="1111250">
            <a:lnSpc>
              <a:spcPct val="90000"/>
            </a:lnSpc>
            <a:spcBef>
              <a:spcPct val="0"/>
            </a:spcBef>
            <a:spcAft>
              <a:spcPct val="35000"/>
            </a:spcAft>
          </a:pPr>
          <a:r>
            <a:rPr lang="de-DE" sz="2500" kern="1200" dirty="0">
              <a:solidFill>
                <a:schemeClr val="tx1"/>
              </a:solidFill>
            </a:rPr>
            <a:t>Short </a:t>
          </a:r>
          <a:r>
            <a:rPr lang="de-DE" sz="2500" kern="1200" dirty="0" err="1">
              <a:solidFill>
                <a:schemeClr val="tx1"/>
              </a:solidFill>
            </a:rPr>
            <a:t>answers</a:t>
          </a:r>
          <a:endParaRPr lang="de-DE" sz="2500" kern="1200" dirty="0">
            <a:solidFill>
              <a:schemeClr val="tx1"/>
            </a:solidFill>
          </a:endParaRPr>
        </a:p>
      </dsp:txBody>
      <dsp:txXfrm>
        <a:off x="5332747" y="1413314"/>
        <a:ext cx="3519382" cy="1297770"/>
      </dsp:txXfrm>
    </dsp:sp>
    <dsp:sp modelId="{1103298D-9A51-4314-A08A-7F764F32F5D4}">
      <dsp:nvSpPr>
        <dsp:cNvPr id="0" name=""/>
        <dsp:cNvSpPr/>
      </dsp:nvSpPr>
      <dsp:spPr>
        <a:xfrm>
          <a:off x="5292372" y="2963540"/>
          <a:ext cx="3600132"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de-DE" sz="2500" kern="1200" dirty="0">
              <a:solidFill>
                <a:schemeClr val="tx1"/>
              </a:solidFill>
            </a:rPr>
            <a:t>Ergänzungsaufgaben</a:t>
          </a:r>
        </a:p>
        <a:p>
          <a:pPr lvl="0" algn="ctr" defTabSz="1111250">
            <a:lnSpc>
              <a:spcPct val="90000"/>
            </a:lnSpc>
            <a:spcBef>
              <a:spcPct val="0"/>
            </a:spcBef>
            <a:spcAft>
              <a:spcPct val="35000"/>
            </a:spcAft>
          </a:pPr>
          <a:r>
            <a:rPr lang="de-DE" sz="2500" kern="1200" dirty="0" err="1">
              <a:solidFill>
                <a:schemeClr val="tx1"/>
              </a:solidFill>
            </a:rPr>
            <a:t>Sentence</a:t>
          </a:r>
          <a:r>
            <a:rPr lang="de-DE" sz="2500" kern="1200" dirty="0">
              <a:solidFill>
                <a:schemeClr val="tx1"/>
              </a:solidFill>
            </a:rPr>
            <a:t> / </a:t>
          </a:r>
          <a:r>
            <a:rPr lang="de-DE" sz="2500" kern="1200" dirty="0" err="1">
              <a:solidFill>
                <a:schemeClr val="tx1"/>
              </a:solidFill>
            </a:rPr>
            <a:t>table</a:t>
          </a:r>
          <a:r>
            <a:rPr lang="de-DE" sz="2500" kern="1200" dirty="0">
              <a:solidFill>
                <a:schemeClr val="tx1"/>
              </a:solidFill>
            </a:rPr>
            <a:t> </a:t>
          </a:r>
          <a:r>
            <a:rPr lang="de-DE" sz="2500" kern="1200" dirty="0" err="1">
              <a:solidFill>
                <a:schemeClr val="tx1"/>
              </a:solidFill>
            </a:rPr>
            <a:t>completion</a:t>
          </a:r>
          <a:endParaRPr lang="de-DE" sz="2500" kern="1200" dirty="0">
            <a:solidFill>
              <a:schemeClr val="tx1"/>
            </a:solidFill>
          </a:endParaRPr>
        </a:p>
      </dsp:txBody>
      <dsp:txXfrm>
        <a:off x="5332747" y="3003915"/>
        <a:ext cx="3519382"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1B720-B222-462C-ADC1-47E5B442C144}" type="datetimeFigureOut">
              <a:rPr lang="de-DE" smtClean="0"/>
              <a:t>24.09.2022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72AC6-87B6-4E71-BF59-200186D2F314}" type="slidenum">
              <a:rPr lang="de-DE" smtClean="0"/>
              <a:t>‹Nr.›</a:t>
            </a:fld>
            <a:endParaRPr lang="de-DE"/>
          </a:p>
        </p:txBody>
      </p:sp>
    </p:spTree>
    <p:extLst>
      <p:ext uri="{BB962C8B-B14F-4D97-AF65-F5344CB8AC3E}">
        <p14:creationId xmlns:p14="http://schemas.microsoft.com/office/powerpoint/2010/main" val="69426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latin typeface="Arial" panose="020B0604020202020204" pitchFamily="34" charset="0"/>
                <a:cs typeface="Arial" panose="020B0604020202020204" pitchFamily="34" charset="0"/>
              </a:rPr>
              <a:t>Bundeseinheitliche Vorgaben für die Überprüfung der Teilkompetenzen:</a:t>
            </a:r>
          </a:p>
          <a:p>
            <a:endParaRPr lang="en-US" sz="1200" b="1"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Schreiben</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Lesen</a:t>
            </a:r>
            <a:r>
              <a:rPr lang="en-US" sz="1200" dirty="0">
                <a:latin typeface="Arial" panose="020B0604020202020204" pitchFamily="34" charset="0"/>
                <a:cs typeface="Arial" panose="020B0604020202020204" pitchFamily="34" charset="0"/>
              </a:rPr>
              <a:t>:	LK: 225 </a:t>
            </a:r>
            <a:r>
              <a:rPr lang="en-US" sz="1200" dirty="0" err="1">
                <a:latin typeface="Arial" panose="020B0604020202020204" pitchFamily="34" charset="0"/>
                <a:cs typeface="Arial" panose="020B0604020202020204" pitchFamily="34" charset="0"/>
              </a:rPr>
              <a:t>Minuten</a:t>
            </a:r>
            <a:r>
              <a:rPr lang="en-US" sz="1200" dirty="0">
                <a:latin typeface="Arial" panose="020B0604020202020204" pitchFamily="34" charset="0"/>
                <a:cs typeface="Arial" panose="020B0604020202020204" pitchFamily="34" charset="0"/>
              </a:rPr>
              <a:t> (LK) –  GK f und neu: 195 </a:t>
            </a:r>
            <a:r>
              <a:rPr lang="en-US" sz="1200" dirty="0" err="1">
                <a:latin typeface="Arial" panose="020B0604020202020204" pitchFamily="34" charset="0"/>
                <a:cs typeface="Arial" panose="020B0604020202020204" pitchFamily="34" charset="0"/>
              </a:rPr>
              <a:t>Minuten</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jeweils</a:t>
            </a:r>
            <a:r>
              <a:rPr lang="en-US" sz="1200" dirty="0">
                <a:latin typeface="Arial" panose="020B0604020202020204" pitchFamily="34" charset="0"/>
                <a:cs typeface="Arial" panose="020B0604020202020204" pitchFamily="34" charset="0"/>
              </a:rPr>
              <a:t> incl. </a:t>
            </a:r>
            <a:r>
              <a:rPr lang="en-US" sz="1200" dirty="0" err="1">
                <a:latin typeface="Arial" panose="020B0604020202020204" pitchFamily="34" charset="0"/>
                <a:cs typeface="Arial" panose="020B0604020202020204" pitchFamily="34" charset="0"/>
              </a:rPr>
              <a:t>Auswahlzeit</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Sprachmittlung:	60 </a:t>
            </a:r>
            <a:r>
              <a:rPr lang="en-US" sz="1200" dirty="0" err="1">
                <a:latin typeface="Arial" panose="020B0604020202020204" pitchFamily="34" charset="0"/>
                <a:cs typeface="Arial" panose="020B0604020202020204" pitchFamily="34" charset="0"/>
              </a:rPr>
              <a:t>Minuten</a:t>
            </a:r>
            <a:r>
              <a:rPr lang="en-US" sz="1200" dirty="0">
                <a:latin typeface="Arial" panose="020B0604020202020204" pitchFamily="34" charset="0"/>
                <a:cs typeface="Arial" panose="020B0604020202020204" pitchFamily="34" charset="0"/>
              </a:rPr>
              <a:t> (Lk und GK)</a:t>
            </a:r>
          </a:p>
          <a:p>
            <a:endParaRPr lang="en-US" sz="12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8FE72AC6-87B6-4E71-BF59-200186D2F314}" type="slidenum">
              <a:rPr lang="de-DE" smtClean="0"/>
              <a:t>18</a:t>
            </a:fld>
            <a:endParaRPr lang="de-DE"/>
          </a:p>
        </p:txBody>
      </p:sp>
    </p:spTree>
    <p:extLst>
      <p:ext uri="{BB962C8B-B14F-4D97-AF65-F5344CB8AC3E}">
        <p14:creationId xmlns:p14="http://schemas.microsoft.com/office/powerpoint/2010/main" val="427266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1219170">
              <a:defRPr/>
            </a:pPr>
            <a:r>
              <a:rPr lang="de-DE" altLang="de-DE" sz="1200" kern="0" dirty="0" smtClean="0">
                <a:solidFill>
                  <a:srgbClr val="002060"/>
                </a:solidFill>
                <a:latin typeface="+mn-lt"/>
              </a:rPr>
              <a:t>Angemessenheit der Hörvorlage in Bezug auf, z. B.</a:t>
            </a:r>
          </a:p>
          <a:p>
            <a:pPr defTabSz="1219170">
              <a:defRPr/>
            </a:pPr>
            <a:endParaRPr lang="de-DE" altLang="de-DE" sz="1200" kern="0" dirty="0" smtClean="0">
              <a:solidFill>
                <a:srgbClr val="002060"/>
              </a:solidFill>
              <a:latin typeface="+mn-lt"/>
            </a:endParaRPr>
          </a:p>
          <a:p>
            <a:pPr marL="457189" indent="-457189" defTabSz="1219170">
              <a:buFont typeface="Arial" panose="020B0604020202020204" pitchFamily="34" charset="0"/>
              <a:buChar char="•"/>
              <a:defRPr/>
            </a:pPr>
            <a:r>
              <a:rPr lang="de-DE" altLang="de-DE" sz="1200" kern="0" dirty="0" smtClean="0">
                <a:solidFill>
                  <a:srgbClr val="002060"/>
                </a:solidFill>
                <a:latin typeface="+mn-lt"/>
              </a:rPr>
              <a:t>Authentizität, </a:t>
            </a:r>
          </a:p>
          <a:p>
            <a:pPr marL="457189" indent="-457189" defTabSz="1219170">
              <a:buFont typeface="Arial" panose="020B0604020202020204" pitchFamily="34" charset="0"/>
              <a:buChar char="•"/>
              <a:defRPr/>
            </a:pPr>
            <a:r>
              <a:rPr lang="de-DE" altLang="de-DE" sz="1200" kern="0" dirty="0" smtClean="0">
                <a:solidFill>
                  <a:srgbClr val="002060"/>
                </a:solidFill>
                <a:latin typeface="+mn-lt"/>
              </a:rPr>
              <a:t>Maß der Vertrautheit des Themas,</a:t>
            </a:r>
          </a:p>
          <a:p>
            <a:pPr marL="457189" indent="-457189" defTabSz="1219170">
              <a:buFont typeface="Arial" panose="020B0604020202020204" pitchFamily="34" charset="0"/>
              <a:buChar char="•"/>
              <a:defRPr/>
            </a:pPr>
            <a:r>
              <a:rPr lang="de-DE" altLang="de-DE" sz="1200" kern="0" dirty="0" smtClean="0">
                <a:solidFill>
                  <a:srgbClr val="002060"/>
                </a:solidFill>
                <a:latin typeface="+mn-lt"/>
              </a:rPr>
              <a:t>Strukturiertheit und Informationsdichte,</a:t>
            </a:r>
          </a:p>
          <a:p>
            <a:pPr marL="457189" indent="-457189" defTabSz="1219170">
              <a:buFont typeface="Arial" panose="020B0604020202020204" pitchFamily="34" charset="0"/>
              <a:buChar char="•"/>
              <a:defRPr/>
            </a:pPr>
            <a:r>
              <a:rPr lang="de-DE" altLang="de-DE" sz="1200" kern="0" dirty="0" smtClean="0">
                <a:solidFill>
                  <a:srgbClr val="002060"/>
                </a:solidFill>
                <a:latin typeface="+mn-lt"/>
              </a:rPr>
              <a:t>Komplexität der Äußerungen, Abstraktionsgrad,</a:t>
            </a:r>
          </a:p>
          <a:p>
            <a:pPr marL="457189" indent="-457189" defTabSz="1219170">
              <a:buFont typeface="Arial" panose="020B0604020202020204" pitchFamily="34" charset="0"/>
              <a:buChar char="•"/>
              <a:defRPr/>
            </a:pPr>
            <a:r>
              <a:rPr lang="de-DE" altLang="de-DE" sz="1200" kern="0" dirty="0" smtClean="0">
                <a:solidFill>
                  <a:srgbClr val="002060"/>
                </a:solidFill>
                <a:latin typeface="+mn-lt"/>
              </a:rPr>
              <a:t>Sprechgeschwindigkeit,</a:t>
            </a:r>
          </a:p>
          <a:p>
            <a:pPr marL="457189" indent="-457189" defTabSz="1219170">
              <a:buFont typeface="Arial" panose="020B0604020202020204" pitchFamily="34" charset="0"/>
              <a:buChar char="•"/>
              <a:defRPr/>
            </a:pPr>
            <a:r>
              <a:rPr lang="de-DE" altLang="de-DE" sz="1200" kern="0" dirty="0" smtClean="0">
                <a:solidFill>
                  <a:srgbClr val="002060"/>
                </a:solidFill>
                <a:latin typeface="+mn-lt"/>
              </a:rPr>
              <a:t>Deutlichkeit der Artikulation und</a:t>
            </a:r>
          </a:p>
          <a:p>
            <a:pPr marL="457189" indent="-457189" defTabSz="1219170">
              <a:buFont typeface="Arial" panose="020B0604020202020204" pitchFamily="34" charset="0"/>
              <a:buChar char="•"/>
              <a:defRPr/>
            </a:pPr>
            <a:r>
              <a:rPr lang="de-DE" altLang="de-DE" sz="1200" kern="0" dirty="0" smtClean="0">
                <a:solidFill>
                  <a:srgbClr val="002060"/>
                </a:solidFill>
                <a:latin typeface="+mn-lt"/>
              </a:rPr>
              <a:t>Varietät</a:t>
            </a:r>
            <a:endParaRPr lang="de-DE" dirty="0"/>
          </a:p>
        </p:txBody>
      </p:sp>
      <p:sp>
        <p:nvSpPr>
          <p:cNvPr id="4" name="Foliennummernplatzhalter 3"/>
          <p:cNvSpPr>
            <a:spLocks noGrp="1"/>
          </p:cNvSpPr>
          <p:nvPr>
            <p:ph type="sldNum" sz="quarter" idx="10"/>
          </p:nvPr>
        </p:nvSpPr>
        <p:spPr/>
        <p:txBody>
          <a:bodyPr/>
          <a:lstStyle/>
          <a:p>
            <a:fld id="{8FE72AC6-87B6-4E71-BF59-200186D2F314}" type="slidenum">
              <a:rPr lang="de-DE" smtClean="0"/>
              <a:t>25</a:t>
            </a:fld>
            <a:endParaRPr lang="de-DE"/>
          </a:p>
        </p:txBody>
      </p:sp>
    </p:spTree>
    <p:extLst>
      <p:ext uri="{BB962C8B-B14F-4D97-AF65-F5344CB8AC3E}">
        <p14:creationId xmlns:p14="http://schemas.microsoft.com/office/powerpoint/2010/main" val="379905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dirty="0"/>
              <a:t>Alle Kurstypen (Niveaudifferenzierung durch Vielfalt, Anspruch und Komplexität der Texte)</a:t>
            </a:r>
          </a:p>
          <a:p>
            <a:endParaRPr lang="de-DE" sz="2000" b="1" dirty="0"/>
          </a:p>
          <a:p>
            <a:r>
              <a:rPr lang="de-DE" sz="2000" b="1" u="sng" dirty="0"/>
              <a:t>Schwerpunkt „</a:t>
            </a:r>
            <a:r>
              <a:rPr lang="de-DE" sz="2000" b="1" u="sng" dirty="0" err="1"/>
              <a:t>España</a:t>
            </a:r>
            <a:r>
              <a:rPr lang="de-DE" sz="2000" b="1" u="sng" dirty="0"/>
              <a:t> y </a:t>
            </a:r>
            <a:r>
              <a:rPr lang="de-DE" sz="2000" b="1" u="sng" dirty="0" err="1"/>
              <a:t>el</a:t>
            </a:r>
            <a:r>
              <a:rPr lang="de-DE" sz="2000" b="1" u="sng" dirty="0"/>
              <a:t> </a:t>
            </a:r>
            <a:r>
              <a:rPr lang="de-DE" sz="2000" b="1" u="sng" dirty="0" err="1"/>
              <a:t>turismo</a:t>
            </a:r>
            <a:r>
              <a:rPr lang="de-DE" sz="2000" b="1" u="sng" dirty="0"/>
              <a:t>: </a:t>
            </a:r>
            <a:r>
              <a:rPr lang="de-DE" sz="2000" b="1" u="sng" dirty="0" err="1"/>
              <a:t>economía</a:t>
            </a:r>
            <a:r>
              <a:rPr lang="de-DE" sz="2000" b="1" u="sng" dirty="0"/>
              <a:t>, </a:t>
            </a:r>
            <a:r>
              <a:rPr lang="de-DE" sz="2000" b="1" u="sng" dirty="0" err="1"/>
              <a:t>cultura</a:t>
            </a:r>
            <a:r>
              <a:rPr lang="de-DE" sz="2000" b="1" u="sng" dirty="0"/>
              <a:t>, </a:t>
            </a:r>
            <a:r>
              <a:rPr lang="de-DE" sz="2000" b="1" u="sng" dirty="0" err="1"/>
              <a:t>sostenibilidad</a:t>
            </a:r>
            <a:r>
              <a:rPr lang="de-DE" sz="2000" b="1" u="sng" dirty="0"/>
              <a:t> y </a:t>
            </a:r>
            <a:r>
              <a:rPr lang="de-DE" sz="2000" b="1" u="sng" dirty="0" err="1"/>
              <a:t>ocio</a:t>
            </a:r>
            <a:r>
              <a:rPr lang="en-US" sz="2000" b="1" u="sng" dirty="0"/>
              <a:t>”</a:t>
            </a:r>
          </a:p>
          <a:p>
            <a:r>
              <a:rPr lang="en-US" sz="2000" b="1" dirty="0" err="1"/>
              <a:t>Mögliche</a:t>
            </a:r>
            <a:r>
              <a:rPr lang="en-US" sz="2000" b="1" dirty="0"/>
              <a:t> </a:t>
            </a:r>
            <a:r>
              <a:rPr lang="en-US" sz="2000" b="1" dirty="0" err="1"/>
              <a:t>Ausgestaltung</a:t>
            </a:r>
            <a:r>
              <a:rPr lang="en-US" sz="2000" b="1" dirty="0"/>
              <a:t>:</a:t>
            </a:r>
            <a:endParaRPr lang="de-DE" sz="2000" b="1" dirty="0"/>
          </a:p>
          <a:p>
            <a:pPr marL="342900" lvl="0"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Wirtschaftliche Implikationen des Tourismus in Spanien</a:t>
            </a:r>
          </a:p>
          <a:p>
            <a:pPr marL="800100" lvl="1"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Tourismus als regionaler Wirtschaftsmotor (Arbeitsplätze, Wohlstand, etc.)</a:t>
            </a:r>
          </a:p>
          <a:p>
            <a:pPr marL="800100" lvl="1"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Bedeutung für das spanische BIP</a:t>
            </a:r>
          </a:p>
          <a:p>
            <a:pPr marL="342900"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Kulturelle Aspekte</a:t>
            </a:r>
          </a:p>
          <a:p>
            <a:pPr marL="800100" lvl="1"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Sehenswürdigkeiten</a:t>
            </a:r>
          </a:p>
          <a:p>
            <a:pPr marL="800100" lvl="1"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Regionale Traditionen und Festivitäten</a:t>
            </a:r>
          </a:p>
          <a:p>
            <a:pPr marL="342900"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Nachhaltigkeit und Tourismus Positive (Naturreservate, ökologische Aspekte) und negative (Wasser, Luft, Müll, Verbauung,...) Folgen</a:t>
            </a:r>
          </a:p>
          <a:p>
            <a:pPr marL="800100" lvl="1"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Spezielle Tourismusformen: </a:t>
            </a:r>
            <a:r>
              <a:rPr lang="de-DE" sz="2000" dirty="0" err="1">
                <a:solidFill>
                  <a:srgbClr val="000000"/>
                </a:solidFill>
                <a:latin typeface="Arial" charset="0"/>
              </a:rPr>
              <a:t>turismo</a:t>
            </a:r>
            <a:r>
              <a:rPr lang="de-DE" sz="2000" dirty="0">
                <a:solidFill>
                  <a:srgbClr val="000000"/>
                </a:solidFill>
                <a:latin typeface="Arial" charset="0"/>
              </a:rPr>
              <a:t> rural, </a:t>
            </a:r>
            <a:r>
              <a:rPr lang="de-DE" sz="2000" dirty="0" err="1">
                <a:solidFill>
                  <a:srgbClr val="000000"/>
                </a:solidFill>
                <a:latin typeface="Arial" charset="0"/>
              </a:rPr>
              <a:t>turismo</a:t>
            </a:r>
            <a:r>
              <a:rPr lang="de-DE" sz="2000" dirty="0">
                <a:solidFill>
                  <a:srgbClr val="000000"/>
                </a:solidFill>
                <a:latin typeface="Arial" charset="0"/>
              </a:rPr>
              <a:t> individual vs. </a:t>
            </a:r>
            <a:r>
              <a:rPr lang="de-DE" sz="2000" dirty="0" err="1">
                <a:solidFill>
                  <a:srgbClr val="000000"/>
                </a:solidFill>
                <a:latin typeface="Arial" charset="0"/>
              </a:rPr>
              <a:t>turismo</a:t>
            </a:r>
            <a:r>
              <a:rPr lang="de-DE" sz="2000" dirty="0">
                <a:solidFill>
                  <a:srgbClr val="000000"/>
                </a:solidFill>
                <a:latin typeface="Arial" charset="0"/>
              </a:rPr>
              <a:t> de </a:t>
            </a:r>
            <a:r>
              <a:rPr lang="de-DE" sz="2000" dirty="0" err="1">
                <a:solidFill>
                  <a:srgbClr val="000000"/>
                </a:solidFill>
                <a:latin typeface="Arial" charset="0"/>
              </a:rPr>
              <a:t>masas</a:t>
            </a:r>
            <a:endParaRPr lang="de-DE" sz="2000" dirty="0">
              <a:solidFill>
                <a:srgbClr val="000000"/>
              </a:solidFill>
              <a:latin typeface="Arial" charset="0"/>
            </a:endParaRPr>
          </a:p>
          <a:p>
            <a:pPr marL="342900" indent="-342900" fontAlgn="base">
              <a:spcBef>
                <a:spcPct val="0"/>
              </a:spcBef>
              <a:spcAft>
                <a:spcPct val="0"/>
              </a:spcAft>
              <a:buFont typeface="Arial" panose="020B0604020202020204" pitchFamily="34" charset="0"/>
              <a:buChar char="•"/>
            </a:pPr>
            <a:r>
              <a:rPr lang="de-DE" sz="2000" dirty="0">
                <a:solidFill>
                  <a:srgbClr val="000000"/>
                </a:solidFill>
                <a:latin typeface="Arial" charset="0"/>
              </a:rPr>
              <a:t>Freizeitverhalten</a:t>
            </a:r>
          </a:p>
          <a:p>
            <a:pPr marL="800100" lvl="1" indent="-342900" fontAlgn="base">
              <a:spcBef>
                <a:spcPct val="0"/>
              </a:spcBef>
              <a:spcAft>
                <a:spcPct val="0"/>
              </a:spcAft>
              <a:buFont typeface="Arial" panose="020B0604020202020204" pitchFamily="34" charset="0"/>
              <a:buChar char="•"/>
            </a:pPr>
            <a:r>
              <a:rPr lang="en-US" sz="2000" dirty="0" err="1">
                <a:solidFill>
                  <a:srgbClr val="000000"/>
                </a:solidFill>
                <a:latin typeface="Arial" charset="0"/>
              </a:rPr>
              <a:t>Kulturtourismus</a:t>
            </a:r>
            <a:r>
              <a:rPr lang="en-US" sz="2000" dirty="0">
                <a:solidFill>
                  <a:srgbClr val="000000"/>
                </a:solidFill>
                <a:latin typeface="Arial" charset="0"/>
              </a:rPr>
              <a:t>, Sport</a:t>
            </a:r>
          </a:p>
          <a:p>
            <a:r>
              <a:rPr lang="de-DE" sz="2000" b="1" u="sng" dirty="0"/>
              <a:t>Schwerpunkt „</a:t>
            </a:r>
            <a:r>
              <a:rPr lang="de-DE" sz="2000" b="1" u="sng" dirty="0" err="1"/>
              <a:t>Vivir</a:t>
            </a:r>
            <a:r>
              <a:rPr lang="de-DE" sz="2000" b="1" u="sng" dirty="0"/>
              <a:t> y </a:t>
            </a:r>
            <a:r>
              <a:rPr lang="de-DE" sz="2000" b="1" u="sng" dirty="0" err="1"/>
              <a:t>convivir</a:t>
            </a:r>
            <a:r>
              <a:rPr lang="de-DE" sz="2000" b="1" u="sng" dirty="0"/>
              <a:t> en </a:t>
            </a:r>
            <a:r>
              <a:rPr lang="de-DE" sz="2000" b="1" u="sng" dirty="0" err="1"/>
              <a:t>una</a:t>
            </a:r>
            <a:r>
              <a:rPr lang="de-DE" sz="2000" b="1" u="sng" dirty="0"/>
              <a:t> </a:t>
            </a:r>
            <a:r>
              <a:rPr lang="en-US" sz="2000" b="1" u="sng" dirty="0" err="1"/>
              <a:t>España</a:t>
            </a:r>
            <a:r>
              <a:rPr lang="en-US" sz="2000" b="1" u="sng" dirty="0"/>
              <a:t> multicultural y </a:t>
            </a:r>
            <a:r>
              <a:rPr lang="en-US" sz="2000" b="1" u="sng" dirty="0" err="1"/>
              <a:t>plurilingüe</a:t>
            </a:r>
            <a:r>
              <a:rPr lang="en-US" sz="2000" b="1" u="sng" dirty="0"/>
              <a:t>”</a:t>
            </a:r>
          </a:p>
          <a:p>
            <a:endParaRPr lang="de-DE" sz="2000" dirty="0"/>
          </a:p>
          <a:p>
            <a:pPr marL="342900" lvl="0" indent="-342900" fontAlgn="base">
              <a:spcBef>
                <a:spcPct val="0"/>
              </a:spcBef>
              <a:spcAft>
                <a:spcPct val="0"/>
              </a:spcAft>
              <a:buFont typeface="Arial" panose="020B0604020202020204" pitchFamily="34" charset="0"/>
              <a:buChar char="•"/>
            </a:pPr>
            <a:r>
              <a:rPr lang="de-DE" dirty="0">
                <a:solidFill>
                  <a:srgbClr val="000000"/>
                </a:solidFill>
              </a:rPr>
              <a:t>Zusammenleben von Jugendlichen (Spaniern und Migranten) in Freizeit und Schule</a:t>
            </a:r>
          </a:p>
          <a:p>
            <a:pPr marL="342900" indent="-342900" fontAlgn="base">
              <a:spcBef>
                <a:spcPct val="0"/>
              </a:spcBef>
              <a:spcAft>
                <a:spcPct val="0"/>
              </a:spcAft>
              <a:buFont typeface="Arial" panose="020B0604020202020204" pitchFamily="34" charset="0"/>
              <a:buChar char="•"/>
            </a:pPr>
            <a:r>
              <a:rPr lang="de-DE" dirty="0"/>
              <a:t>Fragen der Integration</a:t>
            </a:r>
          </a:p>
          <a:p>
            <a:pPr marL="800100" lvl="1" indent="-342900" fontAlgn="base">
              <a:spcBef>
                <a:spcPct val="0"/>
              </a:spcBef>
              <a:spcAft>
                <a:spcPct val="0"/>
              </a:spcAft>
              <a:buFont typeface="Arial" panose="020B0604020202020204" pitchFamily="34" charset="0"/>
              <a:buChar char="•"/>
            </a:pPr>
            <a:r>
              <a:rPr lang="de-DE" dirty="0"/>
              <a:t>Chancengleichheit, Verwirklichung von Träumen</a:t>
            </a:r>
          </a:p>
          <a:p>
            <a:pPr marL="800100" lvl="1" indent="-342900" fontAlgn="base">
              <a:spcBef>
                <a:spcPct val="0"/>
              </a:spcBef>
              <a:spcAft>
                <a:spcPct val="0"/>
              </a:spcAft>
              <a:buFont typeface="Arial" panose="020B0604020202020204" pitchFamily="34" charset="0"/>
              <a:buChar char="•"/>
            </a:pPr>
            <a:r>
              <a:rPr lang="en-US" dirty="0"/>
              <a:t>2. und 3. Generation</a:t>
            </a:r>
            <a:endParaRPr lang="de-DE" dirty="0"/>
          </a:p>
          <a:p>
            <a:pPr marL="800100" lvl="1" indent="-342900" fontAlgn="base">
              <a:spcBef>
                <a:spcPct val="0"/>
              </a:spcBef>
              <a:spcAft>
                <a:spcPct val="0"/>
              </a:spcAft>
              <a:buFont typeface="Arial" panose="020B0604020202020204" pitchFamily="34" charset="0"/>
              <a:buChar char="•"/>
            </a:pPr>
            <a:r>
              <a:rPr lang="de-DE" dirty="0"/>
              <a:t>ggf. aktuell: Kriegsflüchtlinge aus der Ukraine</a:t>
            </a:r>
          </a:p>
          <a:p>
            <a:pPr marL="342900" indent="-342900" fontAlgn="base">
              <a:spcBef>
                <a:spcPct val="0"/>
              </a:spcBef>
              <a:spcAft>
                <a:spcPct val="0"/>
              </a:spcAft>
              <a:buFont typeface="Arial" panose="020B0604020202020204" pitchFamily="34" charset="0"/>
              <a:buChar char="•"/>
            </a:pPr>
            <a:r>
              <a:rPr lang="de-DE" dirty="0"/>
              <a:t>Herausforderungen und Chancen der Integration in die spanische Gesellschaft</a:t>
            </a:r>
          </a:p>
          <a:p>
            <a:pPr marL="800100" lvl="1" indent="-342900" fontAlgn="base">
              <a:spcBef>
                <a:spcPct val="0"/>
              </a:spcBef>
              <a:spcAft>
                <a:spcPct val="0"/>
              </a:spcAft>
              <a:buFont typeface="Arial" panose="020B0604020202020204" pitchFamily="34" charset="0"/>
              <a:buChar char="•"/>
            </a:pPr>
            <a:r>
              <a:rPr lang="de-DE" dirty="0"/>
              <a:t>Religion, Kultur, Traditionen, Umgang mit Vorurteilen, Bildung und soziale Sicherheit</a:t>
            </a:r>
          </a:p>
          <a:p>
            <a:pPr marL="342900" indent="-342900" fontAlgn="base">
              <a:spcBef>
                <a:spcPct val="0"/>
              </a:spcBef>
              <a:spcAft>
                <a:spcPct val="0"/>
              </a:spcAft>
              <a:buFont typeface="Arial" panose="020B0604020202020204" pitchFamily="34" charset="0"/>
              <a:buChar char="•"/>
            </a:pPr>
            <a:r>
              <a:rPr lang="de-DE" dirty="0"/>
              <a:t>Sprachenvielfalt in Spanien</a:t>
            </a:r>
          </a:p>
          <a:p>
            <a:pPr marL="800100" lvl="1" indent="-342900" fontAlgn="base">
              <a:spcBef>
                <a:spcPct val="0"/>
              </a:spcBef>
              <a:spcAft>
                <a:spcPct val="0"/>
              </a:spcAft>
              <a:buFont typeface="Arial" panose="020B0604020202020204" pitchFamily="34" charset="0"/>
              <a:buChar char="•"/>
            </a:pPr>
            <a:r>
              <a:rPr lang="de-DE" dirty="0"/>
              <a:t>Setzung eines Fokus auf die Fragen der Zweisprachigkeit im Alltagsleben, in der schulischen und universitären Bildung, in der Politik einer ausgewählten Region</a:t>
            </a:r>
          </a:p>
          <a:p>
            <a:pPr fontAlgn="base">
              <a:spcBef>
                <a:spcPct val="0"/>
              </a:spcBef>
              <a:spcAft>
                <a:spcPct val="0"/>
              </a:spcAft>
            </a:pPr>
            <a:endParaRPr lang="de-DE" dirty="0"/>
          </a:p>
          <a:p>
            <a:pPr fontAlgn="base">
              <a:spcBef>
                <a:spcPct val="0"/>
              </a:spcBef>
              <a:spcAft>
                <a:spcPct val="0"/>
              </a:spcAft>
            </a:pPr>
            <a:r>
              <a:rPr lang="en-US" sz="2000" dirty="0" err="1">
                <a:solidFill>
                  <a:srgbClr val="000000"/>
                </a:solidFill>
                <a:latin typeface="Arial" charset="0"/>
              </a:rPr>
              <a:t>Hinweis</a:t>
            </a:r>
            <a:r>
              <a:rPr lang="en-US" sz="2000" dirty="0">
                <a:solidFill>
                  <a:srgbClr val="000000"/>
                </a:solidFill>
                <a:latin typeface="Arial" charset="0"/>
              </a:rPr>
              <a:t>: </a:t>
            </a:r>
            <a:r>
              <a:rPr lang="de-DE" b="1" dirty="0"/>
              <a:t>Konzentration auf Spanien, keine Konzentration auf die Lebensbedingungen in Afrika</a:t>
            </a:r>
          </a:p>
          <a:p>
            <a:endParaRPr lang="de-DE" dirty="0"/>
          </a:p>
        </p:txBody>
      </p:sp>
      <p:sp>
        <p:nvSpPr>
          <p:cNvPr id="4" name="Foliennummernplatzhalter 3"/>
          <p:cNvSpPr>
            <a:spLocks noGrp="1"/>
          </p:cNvSpPr>
          <p:nvPr>
            <p:ph type="sldNum" sz="quarter" idx="10"/>
          </p:nvPr>
        </p:nvSpPr>
        <p:spPr/>
        <p:txBody>
          <a:bodyPr/>
          <a:lstStyle/>
          <a:p>
            <a:fld id="{9233186D-3160-49FE-929B-14ACD649C457}" type="slidenum">
              <a:rPr lang="de-DE" smtClean="0"/>
              <a:t>41</a:t>
            </a:fld>
            <a:endParaRPr lang="de-DE"/>
          </a:p>
        </p:txBody>
      </p:sp>
    </p:spTree>
    <p:extLst>
      <p:ext uri="{BB962C8B-B14F-4D97-AF65-F5344CB8AC3E}">
        <p14:creationId xmlns:p14="http://schemas.microsoft.com/office/powerpoint/2010/main" val="6753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b="1" u="sng" dirty="0"/>
              <a:t>Schwerpunkt „</a:t>
            </a:r>
            <a:r>
              <a:rPr lang="de-DE" sz="2000" b="1" u="sng" dirty="0" err="1"/>
              <a:t>Latinoamérica</a:t>
            </a:r>
            <a:r>
              <a:rPr lang="de-DE" sz="2000" b="1" u="sng" dirty="0"/>
              <a:t> (</a:t>
            </a:r>
            <a:r>
              <a:rPr lang="de-DE" sz="2000" b="1" u="sng" dirty="0" err="1"/>
              <a:t>con</a:t>
            </a:r>
            <a:r>
              <a:rPr lang="de-DE" sz="2000" b="1" u="sng" dirty="0"/>
              <a:t> </a:t>
            </a:r>
            <a:r>
              <a:rPr lang="de-DE" sz="2000" b="1" u="sng" dirty="0" err="1"/>
              <a:t>enfoques</a:t>
            </a:r>
            <a:r>
              <a:rPr lang="de-DE" sz="2000" b="1" u="sng" dirty="0"/>
              <a:t> literarios): </a:t>
            </a:r>
            <a:r>
              <a:rPr lang="de-DE" sz="2000" b="1" u="sng" dirty="0" err="1"/>
              <a:t>libertad</a:t>
            </a:r>
            <a:r>
              <a:rPr lang="de-DE" sz="2000" b="1" u="sng" dirty="0"/>
              <a:t> y </a:t>
            </a:r>
            <a:r>
              <a:rPr lang="de-DE" sz="2000" b="1" u="sng" dirty="0" err="1"/>
              <a:t>dictadura</a:t>
            </a:r>
            <a:r>
              <a:rPr lang="de-DE" sz="2000" b="1" u="sng" dirty="0"/>
              <a:t> a </a:t>
            </a:r>
            <a:r>
              <a:rPr lang="de-DE" sz="2000" b="1" u="sng" dirty="0" err="1"/>
              <a:t>partir</a:t>
            </a:r>
            <a:r>
              <a:rPr lang="de-DE" sz="2000" b="1" u="sng" dirty="0"/>
              <a:t> del </a:t>
            </a:r>
            <a:r>
              <a:rPr lang="de-DE" sz="2000" b="1" u="sng" dirty="0" err="1"/>
              <a:t>siglo</a:t>
            </a:r>
            <a:r>
              <a:rPr lang="de-DE" sz="2000" b="1" u="sng" dirty="0"/>
              <a:t> XX</a:t>
            </a:r>
            <a:r>
              <a:rPr lang="en-US" sz="2000" b="1" u="sng" dirty="0"/>
              <a:t>”</a:t>
            </a:r>
          </a:p>
          <a:p>
            <a:endParaRPr lang="de-DE" sz="2000" dirty="0"/>
          </a:p>
          <a:p>
            <a:pPr marL="285750" lvl="0" indent="-285750">
              <a:buFont typeface="Arial" panose="020B0604020202020204" pitchFamily="34" charset="0"/>
              <a:buChar char="•"/>
            </a:pPr>
            <a:r>
              <a:rPr lang="en-US" dirty="0" err="1"/>
              <a:t>Übersicht</a:t>
            </a:r>
            <a:r>
              <a:rPr lang="en-US" dirty="0"/>
              <a:t>: </a:t>
            </a:r>
            <a:r>
              <a:rPr lang="en-US" dirty="0" err="1"/>
              <a:t>Diktaturen</a:t>
            </a:r>
            <a:r>
              <a:rPr lang="en-US" dirty="0"/>
              <a:t> in </a:t>
            </a:r>
            <a:r>
              <a:rPr lang="en-US" dirty="0" err="1"/>
              <a:t>Lateinamerika</a:t>
            </a:r>
            <a:endParaRPr lang="de-DE" dirty="0"/>
          </a:p>
          <a:p>
            <a:pPr marL="285750" lvl="0" indent="-285750">
              <a:buFont typeface="Arial" panose="020B0604020202020204" pitchFamily="34" charset="0"/>
              <a:buChar char="•"/>
            </a:pPr>
            <a:r>
              <a:rPr lang="de-DE" dirty="0"/>
              <a:t>Historische Einordnung (Fokus auf ein Land)</a:t>
            </a:r>
          </a:p>
          <a:p>
            <a:pPr marL="742950" lvl="1" indent="-285750">
              <a:buFont typeface="Arial" panose="020B0604020202020204" pitchFamily="34" charset="0"/>
              <a:buChar char="•"/>
            </a:pPr>
            <a:r>
              <a:rPr lang="en-US" dirty="0" err="1"/>
              <a:t>Kontinuitätslinien</a:t>
            </a:r>
            <a:endParaRPr lang="de-DE" dirty="0"/>
          </a:p>
          <a:p>
            <a:pPr marL="742950" lvl="1" indent="-285750">
              <a:buFont typeface="Arial" panose="020B0604020202020204" pitchFamily="34" charset="0"/>
              <a:buChar char="•"/>
            </a:pPr>
            <a:r>
              <a:rPr lang="en-US" dirty="0" err="1"/>
              <a:t>politischer</a:t>
            </a:r>
            <a:r>
              <a:rPr lang="en-US" dirty="0"/>
              <a:t> </a:t>
            </a:r>
            <a:r>
              <a:rPr lang="en-US" dirty="0" err="1"/>
              <a:t>Umsturz</a:t>
            </a:r>
            <a:endParaRPr lang="de-DE" dirty="0"/>
          </a:p>
          <a:p>
            <a:pPr marL="742950" lvl="1" indent="-285750">
              <a:buFont typeface="Arial" panose="020B0604020202020204" pitchFamily="34" charset="0"/>
              <a:buChar char="•"/>
            </a:pPr>
            <a:r>
              <a:rPr lang="de-DE" dirty="0"/>
              <a:t>Auswirkungen auf das Alltagsleben der Bevölkerung (Meinungsfreiheit, Menschenrechte, Verfolgung und Repression, etc.)</a:t>
            </a:r>
          </a:p>
          <a:p>
            <a:pPr marL="285750" indent="-285750">
              <a:buFont typeface="Arial" panose="020B0604020202020204" pitchFamily="34" charset="0"/>
              <a:buChar char="•"/>
            </a:pPr>
            <a:r>
              <a:rPr lang="de-DE" i="1" dirty="0"/>
              <a:t>memoria </a:t>
            </a:r>
            <a:r>
              <a:rPr lang="de-DE" i="1" dirty="0" err="1"/>
              <a:t>histórica</a:t>
            </a:r>
            <a:endParaRPr lang="de-DE" i="1" dirty="0"/>
          </a:p>
          <a:p>
            <a:pPr marL="742950" lvl="1" indent="-285750">
              <a:buFont typeface="Arial" panose="020B0604020202020204" pitchFamily="34" charset="0"/>
              <a:buChar char="•"/>
            </a:pPr>
            <a:r>
              <a:rPr lang="de-DE" dirty="0"/>
              <a:t>Vergangenheitsbewältigung, Erinnerungskultur, etc.</a:t>
            </a:r>
          </a:p>
          <a:p>
            <a:pPr marL="285750" indent="-285750">
              <a:buFont typeface="Arial" panose="020B0604020202020204" pitchFamily="34" charset="0"/>
              <a:buChar char="•"/>
            </a:pPr>
            <a:r>
              <a:rPr lang="de-DE" sz="2000" dirty="0"/>
              <a:t>für Chile beispielhaft z.B. </a:t>
            </a:r>
            <a:r>
              <a:rPr lang="es-ES" dirty="0"/>
              <a:t>Ariel Dorfman, </a:t>
            </a:r>
            <a:r>
              <a:rPr lang="es-ES" i="1" dirty="0"/>
              <a:t>La muerte y la doncella</a:t>
            </a:r>
            <a:r>
              <a:rPr lang="es-ES" dirty="0"/>
              <a:t> (in Auszügen)</a:t>
            </a:r>
            <a:endParaRPr lang="de-DE" sz="2000" dirty="0"/>
          </a:p>
          <a:p>
            <a:pPr marL="285750" indent="-285750">
              <a:buFont typeface="Arial" panose="020B0604020202020204" pitchFamily="34" charset="0"/>
              <a:buChar char="•"/>
            </a:pPr>
            <a:r>
              <a:rPr lang="de-DE" dirty="0"/>
              <a:t>Uruguay: Kurzgeschichten von Mario Benedetti</a:t>
            </a:r>
          </a:p>
          <a:p>
            <a:pPr marL="742950" lvl="1" indent="-285750">
              <a:buFont typeface="Arial" panose="020B0604020202020204" pitchFamily="34" charset="0"/>
              <a:buChar char="•"/>
            </a:pPr>
            <a:r>
              <a:rPr lang="de-DE" dirty="0" err="1"/>
              <a:t>Ganas</a:t>
            </a:r>
            <a:r>
              <a:rPr lang="de-DE" dirty="0"/>
              <a:t> de </a:t>
            </a:r>
            <a:r>
              <a:rPr lang="de-DE" dirty="0" err="1"/>
              <a:t>embromar</a:t>
            </a:r>
            <a:r>
              <a:rPr lang="de-DE" dirty="0"/>
              <a:t> (1966)</a:t>
            </a:r>
          </a:p>
          <a:p>
            <a:pPr marL="742950" lvl="1" indent="-285750">
              <a:buFont typeface="Arial" panose="020B0604020202020204" pitchFamily="34" charset="0"/>
              <a:buChar char="•"/>
            </a:pPr>
            <a:r>
              <a:rPr lang="de-DE" dirty="0"/>
              <a:t>Cinco de </a:t>
            </a:r>
            <a:r>
              <a:rPr lang="de-DE" dirty="0" err="1"/>
              <a:t>años</a:t>
            </a:r>
            <a:r>
              <a:rPr lang="de-DE" dirty="0"/>
              <a:t> de </a:t>
            </a:r>
            <a:r>
              <a:rPr lang="de-DE" dirty="0" err="1"/>
              <a:t>vida</a:t>
            </a:r>
            <a:r>
              <a:rPr lang="de-DE" dirty="0"/>
              <a:t> (1967)</a:t>
            </a:r>
          </a:p>
          <a:p>
            <a:pPr marL="742950" lvl="1" indent="-285750">
              <a:buFont typeface="Arial" panose="020B0604020202020204" pitchFamily="34" charset="0"/>
              <a:buChar char="•"/>
            </a:pPr>
            <a:r>
              <a:rPr lang="de-DE" dirty="0" err="1"/>
              <a:t>Escuchar</a:t>
            </a:r>
            <a:r>
              <a:rPr lang="de-DE" dirty="0"/>
              <a:t> a Mozart (1975)</a:t>
            </a:r>
          </a:p>
          <a:p>
            <a:endParaRPr lang="de-DE" dirty="0"/>
          </a:p>
        </p:txBody>
      </p:sp>
      <p:sp>
        <p:nvSpPr>
          <p:cNvPr id="4" name="Foliennummernplatzhalter 3"/>
          <p:cNvSpPr>
            <a:spLocks noGrp="1"/>
          </p:cNvSpPr>
          <p:nvPr>
            <p:ph type="sldNum" sz="quarter" idx="10"/>
          </p:nvPr>
        </p:nvSpPr>
        <p:spPr/>
        <p:txBody>
          <a:bodyPr/>
          <a:lstStyle/>
          <a:p>
            <a:fld id="{9233186D-3160-49FE-929B-14ACD649C457}" type="slidenum">
              <a:rPr lang="de-DE" smtClean="0"/>
              <a:t>43</a:t>
            </a:fld>
            <a:endParaRPr lang="de-DE"/>
          </a:p>
        </p:txBody>
      </p:sp>
    </p:spTree>
    <p:extLst>
      <p:ext uri="{BB962C8B-B14F-4D97-AF65-F5344CB8AC3E}">
        <p14:creationId xmlns:p14="http://schemas.microsoft.com/office/powerpoint/2010/main" val="275027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b="1" u="sng" dirty="0"/>
              <a:t>Schwerpunkt „</a:t>
            </a:r>
            <a:r>
              <a:rPr lang="de-DE" sz="2000" b="1" u="sng" dirty="0" err="1"/>
              <a:t>España</a:t>
            </a:r>
            <a:r>
              <a:rPr lang="de-DE" sz="2000" b="1" u="sng" dirty="0"/>
              <a:t> y </a:t>
            </a:r>
            <a:r>
              <a:rPr lang="de-DE" sz="2000" b="1" u="sng" dirty="0" err="1"/>
              <a:t>latinoamérica</a:t>
            </a:r>
            <a:r>
              <a:rPr lang="de-DE" sz="2000" b="1" u="sng" dirty="0"/>
              <a:t>: La </a:t>
            </a:r>
            <a:r>
              <a:rPr lang="de-DE" sz="2000" b="1" u="sng" dirty="0" err="1"/>
              <a:t>recuperación</a:t>
            </a:r>
            <a:r>
              <a:rPr lang="de-DE" sz="2000" b="1" u="sng" dirty="0"/>
              <a:t> de la memoria </a:t>
            </a:r>
            <a:r>
              <a:rPr lang="de-DE" sz="2000" b="1" u="sng" dirty="0" err="1"/>
              <a:t>histórica</a:t>
            </a:r>
            <a:r>
              <a:rPr lang="de-DE" sz="2000" b="1" u="sng" dirty="0"/>
              <a:t> de las </a:t>
            </a:r>
            <a:r>
              <a:rPr lang="de-DE" sz="2000" b="1" u="sng" dirty="0" err="1"/>
              <a:t>dictaduras</a:t>
            </a:r>
            <a:r>
              <a:rPr lang="de-DE" sz="2000" b="1" u="sng" dirty="0"/>
              <a:t> del </a:t>
            </a:r>
            <a:r>
              <a:rPr lang="de-DE" sz="2000" b="1" u="sng" dirty="0" err="1"/>
              <a:t>siglo</a:t>
            </a:r>
            <a:r>
              <a:rPr lang="de-DE" sz="2000" b="1" u="sng" dirty="0"/>
              <a:t> XX (</a:t>
            </a:r>
            <a:r>
              <a:rPr lang="de-DE" sz="2000" b="1" u="sng" dirty="0" err="1"/>
              <a:t>con</a:t>
            </a:r>
            <a:r>
              <a:rPr lang="de-DE" sz="2000" b="1" u="sng" dirty="0"/>
              <a:t> </a:t>
            </a:r>
            <a:r>
              <a:rPr lang="de-DE" sz="2000" b="1" u="sng" dirty="0" err="1"/>
              <a:t>enfoques</a:t>
            </a:r>
            <a:r>
              <a:rPr lang="de-DE" sz="2000" b="1" u="sng" dirty="0"/>
              <a:t> literarios)</a:t>
            </a:r>
            <a:r>
              <a:rPr lang="en-US" sz="2000" b="1" u="sng" dirty="0"/>
              <a:t>”</a:t>
            </a:r>
          </a:p>
          <a:p>
            <a:endParaRPr lang="de-DE" sz="2000" dirty="0"/>
          </a:p>
          <a:p>
            <a:pPr marL="285750" lvl="0" indent="-285750">
              <a:buFont typeface="Arial" panose="020B0604020202020204" pitchFamily="34" charset="0"/>
              <a:buChar char="•"/>
            </a:pPr>
            <a:r>
              <a:rPr lang="en-US" sz="2000" dirty="0" err="1">
                <a:solidFill>
                  <a:srgbClr val="000000"/>
                </a:solidFill>
                <a:latin typeface="Arial" charset="0"/>
              </a:rPr>
              <a:t>Spanien</a:t>
            </a:r>
            <a:r>
              <a:rPr lang="en-US" sz="2000" dirty="0">
                <a:solidFill>
                  <a:srgbClr val="000000"/>
                </a:solidFill>
                <a:latin typeface="Arial" charset="0"/>
              </a:rPr>
              <a:t> und </a:t>
            </a:r>
            <a:r>
              <a:rPr lang="en-US" sz="2000" dirty="0" err="1">
                <a:solidFill>
                  <a:srgbClr val="000000"/>
                </a:solidFill>
                <a:latin typeface="Arial" charset="0"/>
              </a:rPr>
              <a:t>ein</a:t>
            </a:r>
            <a:r>
              <a:rPr lang="en-US" sz="2000" dirty="0">
                <a:solidFill>
                  <a:srgbClr val="000000"/>
                </a:solidFill>
                <a:latin typeface="Arial" charset="0"/>
              </a:rPr>
              <a:t> </a:t>
            </a:r>
            <a:r>
              <a:rPr lang="en-US" sz="2000" dirty="0" err="1">
                <a:solidFill>
                  <a:srgbClr val="000000"/>
                </a:solidFill>
                <a:latin typeface="Arial" charset="0"/>
              </a:rPr>
              <a:t>weiteres</a:t>
            </a:r>
            <a:r>
              <a:rPr lang="en-US" sz="2000" dirty="0">
                <a:solidFill>
                  <a:srgbClr val="000000"/>
                </a:solidFill>
                <a:latin typeface="Arial" charset="0"/>
              </a:rPr>
              <a:t> </a:t>
            </a:r>
            <a:r>
              <a:rPr lang="en-US" sz="2000" dirty="0" err="1">
                <a:solidFill>
                  <a:srgbClr val="000000"/>
                </a:solidFill>
                <a:latin typeface="Arial" charset="0"/>
              </a:rPr>
              <a:t>lateinamerikanisches</a:t>
            </a:r>
            <a:r>
              <a:rPr lang="en-US" sz="2000" dirty="0">
                <a:solidFill>
                  <a:srgbClr val="000000"/>
                </a:solidFill>
                <a:latin typeface="Arial" charset="0"/>
              </a:rPr>
              <a:t> Land </a:t>
            </a:r>
            <a:r>
              <a:rPr lang="en-US" sz="2000" dirty="0" err="1">
                <a:solidFill>
                  <a:srgbClr val="000000"/>
                </a:solidFill>
                <a:latin typeface="Arial" charset="0"/>
              </a:rPr>
              <a:t>oder</a:t>
            </a:r>
            <a:r>
              <a:rPr lang="en-US" sz="2000" dirty="0">
                <a:solidFill>
                  <a:srgbClr val="000000"/>
                </a:solidFill>
                <a:latin typeface="Arial" charset="0"/>
              </a:rPr>
              <a:t> </a:t>
            </a:r>
            <a:r>
              <a:rPr lang="en-US" sz="2000" dirty="0" err="1">
                <a:solidFill>
                  <a:srgbClr val="000000"/>
                </a:solidFill>
                <a:latin typeface="Arial" charset="0"/>
              </a:rPr>
              <a:t>exemplarisch</a:t>
            </a:r>
            <a:r>
              <a:rPr lang="en-US" sz="2000" dirty="0">
                <a:solidFill>
                  <a:srgbClr val="000000"/>
                </a:solidFill>
                <a:latin typeface="Arial" charset="0"/>
              </a:rPr>
              <a:t> </a:t>
            </a:r>
            <a:r>
              <a:rPr lang="en-US" sz="2000" dirty="0" err="1">
                <a:solidFill>
                  <a:srgbClr val="000000"/>
                </a:solidFill>
                <a:latin typeface="Arial" charset="0"/>
              </a:rPr>
              <a:t>nur</a:t>
            </a:r>
            <a:r>
              <a:rPr lang="en-US" sz="2000" dirty="0">
                <a:solidFill>
                  <a:srgbClr val="000000"/>
                </a:solidFill>
                <a:latin typeface="Arial" charset="0"/>
              </a:rPr>
              <a:t> </a:t>
            </a:r>
            <a:r>
              <a:rPr lang="en-US" sz="2000" dirty="0" err="1">
                <a:solidFill>
                  <a:srgbClr val="000000"/>
                </a:solidFill>
                <a:latin typeface="Arial" charset="0"/>
              </a:rPr>
              <a:t>ein</a:t>
            </a:r>
            <a:r>
              <a:rPr lang="en-US" sz="2000" dirty="0">
                <a:solidFill>
                  <a:srgbClr val="000000"/>
                </a:solidFill>
                <a:latin typeface="Arial" charset="0"/>
              </a:rPr>
              <a:t> Land </a:t>
            </a:r>
            <a:r>
              <a:rPr lang="en-US" sz="2000" dirty="0" err="1">
                <a:solidFill>
                  <a:srgbClr val="000000"/>
                </a:solidFill>
                <a:latin typeface="Arial" charset="0"/>
              </a:rPr>
              <a:t>oder</a:t>
            </a:r>
            <a:r>
              <a:rPr lang="en-US" sz="2000" dirty="0">
                <a:solidFill>
                  <a:srgbClr val="000000"/>
                </a:solidFill>
                <a:latin typeface="Arial" charset="0"/>
              </a:rPr>
              <a:t> </a:t>
            </a:r>
            <a:r>
              <a:rPr lang="en-US" sz="2000" dirty="0" err="1">
                <a:solidFill>
                  <a:srgbClr val="000000"/>
                </a:solidFill>
                <a:latin typeface="Arial" charset="0"/>
              </a:rPr>
              <a:t>Ländervergleich</a:t>
            </a:r>
            <a:r>
              <a:rPr lang="en-US" sz="2000" dirty="0">
                <a:solidFill>
                  <a:srgbClr val="000000"/>
                </a:solidFill>
                <a:latin typeface="Arial" charset="0"/>
              </a:rPr>
              <a:t>?</a:t>
            </a:r>
          </a:p>
          <a:p>
            <a:pPr marL="285750" lvl="0" indent="-285750">
              <a:buFont typeface="Arial" panose="020B0604020202020204" pitchFamily="34" charset="0"/>
              <a:buChar char="•"/>
            </a:pPr>
            <a:r>
              <a:rPr lang="en-US" sz="2000" dirty="0" err="1">
                <a:solidFill>
                  <a:srgbClr val="000000"/>
                </a:solidFill>
                <a:latin typeface="Arial" charset="0"/>
              </a:rPr>
              <a:t>Spanien</a:t>
            </a:r>
            <a:r>
              <a:rPr lang="en-US" sz="2000" dirty="0">
                <a:solidFill>
                  <a:srgbClr val="000000"/>
                </a:solidFill>
                <a:latin typeface="Arial" charset="0"/>
              </a:rPr>
              <a:t>:</a:t>
            </a:r>
          </a:p>
          <a:p>
            <a:pPr marL="742950" lvl="1" indent="-285750">
              <a:buFont typeface="Arial" panose="020B0604020202020204" pitchFamily="34" charset="0"/>
              <a:buChar char="•"/>
            </a:pPr>
            <a:r>
              <a:rPr lang="en-US" sz="2000" dirty="0" err="1">
                <a:solidFill>
                  <a:srgbClr val="000000"/>
                </a:solidFill>
                <a:latin typeface="Arial" charset="0"/>
              </a:rPr>
              <a:t>Historische</a:t>
            </a:r>
            <a:r>
              <a:rPr lang="en-US" sz="2000" dirty="0">
                <a:solidFill>
                  <a:srgbClr val="000000"/>
                </a:solidFill>
                <a:latin typeface="Arial" charset="0"/>
              </a:rPr>
              <a:t> </a:t>
            </a:r>
            <a:r>
              <a:rPr lang="en-US" sz="2000" dirty="0" err="1">
                <a:solidFill>
                  <a:srgbClr val="000000"/>
                </a:solidFill>
                <a:latin typeface="Arial" charset="0"/>
              </a:rPr>
              <a:t>Vorläufer</a:t>
            </a:r>
            <a:r>
              <a:rPr lang="en-US" sz="2000" dirty="0">
                <a:solidFill>
                  <a:srgbClr val="000000"/>
                </a:solidFill>
                <a:latin typeface="Arial" charset="0"/>
              </a:rPr>
              <a:t> (</a:t>
            </a:r>
            <a:r>
              <a:rPr lang="en-US" sz="2000" dirty="0" err="1">
                <a:solidFill>
                  <a:srgbClr val="000000"/>
                </a:solidFill>
                <a:latin typeface="Arial" charset="0"/>
              </a:rPr>
              <a:t>Bürgerkrieg</a:t>
            </a:r>
            <a:r>
              <a:rPr lang="en-US" sz="2000" dirty="0">
                <a:solidFill>
                  <a:srgbClr val="000000"/>
                </a:solidFill>
                <a:latin typeface="Arial" charset="0"/>
              </a:rPr>
              <a:t> und Franco-</a:t>
            </a:r>
            <a:r>
              <a:rPr lang="en-US" sz="2000" dirty="0" err="1">
                <a:solidFill>
                  <a:srgbClr val="000000"/>
                </a:solidFill>
                <a:latin typeface="Arial" charset="0"/>
              </a:rPr>
              <a:t>Diktatur</a:t>
            </a:r>
            <a:r>
              <a:rPr lang="en-US" sz="2000" dirty="0">
                <a:solidFill>
                  <a:srgbClr val="000000"/>
                </a:solidFill>
                <a:latin typeface="Arial" charset="0"/>
              </a:rPr>
              <a:t>)</a:t>
            </a:r>
          </a:p>
          <a:p>
            <a:pPr marL="742950" lvl="1" indent="-285750">
              <a:buFont typeface="Arial" panose="020B0604020202020204" pitchFamily="34" charset="0"/>
              <a:buChar char="•"/>
            </a:pPr>
            <a:r>
              <a:rPr lang="en-US" sz="2000" dirty="0" err="1">
                <a:solidFill>
                  <a:srgbClr val="000000"/>
                </a:solidFill>
                <a:latin typeface="Arial" charset="0"/>
              </a:rPr>
              <a:t>Ggf</a:t>
            </a:r>
            <a:r>
              <a:rPr lang="en-US" sz="2000" dirty="0">
                <a:solidFill>
                  <a:srgbClr val="000000"/>
                </a:solidFill>
                <a:latin typeface="Arial" charset="0"/>
              </a:rPr>
              <a:t>. </a:t>
            </a:r>
            <a:r>
              <a:rPr lang="en-US" sz="2000" dirty="0" err="1">
                <a:solidFill>
                  <a:srgbClr val="000000"/>
                </a:solidFill>
                <a:latin typeface="Arial" charset="0"/>
              </a:rPr>
              <a:t>Kurzgeschichten</a:t>
            </a:r>
            <a:r>
              <a:rPr lang="en-US" sz="2000" dirty="0">
                <a:solidFill>
                  <a:srgbClr val="000000"/>
                </a:solidFill>
                <a:latin typeface="Arial" charset="0"/>
              </a:rPr>
              <a:t> </a:t>
            </a:r>
            <a:r>
              <a:rPr lang="en-US" sz="2000" dirty="0" err="1">
                <a:solidFill>
                  <a:srgbClr val="000000"/>
                </a:solidFill>
                <a:latin typeface="Arial" charset="0"/>
              </a:rPr>
              <a:t>wie</a:t>
            </a:r>
            <a:r>
              <a:rPr lang="en-US" sz="2000" dirty="0">
                <a:solidFill>
                  <a:srgbClr val="000000"/>
                </a:solidFill>
                <a:latin typeface="Arial" charset="0"/>
              </a:rPr>
              <a:t> </a:t>
            </a:r>
            <a:r>
              <a:rPr lang="en-US" sz="2000" dirty="0" err="1">
                <a:solidFill>
                  <a:srgbClr val="000000"/>
                </a:solidFill>
                <a:latin typeface="Arial" charset="0"/>
              </a:rPr>
              <a:t>gehabt</a:t>
            </a:r>
            <a:r>
              <a:rPr lang="en-US" sz="2000" dirty="0">
                <a:solidFill>
                  <a:srgbClr val="000000"/>
                </a:solidFill>
                <a:latin typeface="Arial" charset="0"/>
              </a:rPr>
              <a:t> (Merino: El </a:t>
            </a:r>
            <a:r>
              <a:rPr lang="en-US" sz="2000" dirty="0" err="1">
                <a:solidFill>
                  <a:srgbClr val="000000"/>
                </a:solidFill>
                <a:latin typeface="Arial" charset="0"/>
              </a:rPr>
              <a:t>desertor</a:t>
            </a:r>
            <a:r>
              <a:rPr lang="en-US" sz="2000" dirty="0">
                <a:solidFill>
                  <a:srgbClr val="000000"/>
                </a:solidFill>
                <a:latin typeface="Arial" charset="0"/>
              </a:rPr>
              <a:t> / Jiménez Lozano: La </a:t>
            </a:r>
            <a:r>
              <a:rPr lang="en-US" sz="2000" dirty="0" err="1">
                <a:solidFill>
                  <a:srgbClr val="000000"/>
                </a:solidFill>
                <a:latin typeface="Arial" charset="0"/>
              </a:rPr>
              <a:t>purificación</a:t>
            </a:r>
            <a:r>
              <a:rPr lang="en-US" sz="2000" dirty="0">
                <a:solidFill>
                  <a:srgbClr val="000000"/>
                </a:solidFill>
                <a:latin typeface="Arial" charset="0"/>
              </a:rPr>
              <a:t>)</a:t>
            </a:r>
          </a:p>
          <a:p>
            <a:pPr marL="285750" indent="-285750">
              <a:buFont typeface="Arial" panose="020B0604020202020204" pitchFamily="34" charset="0"/>
              <a:buChar char="•"/>
            </a:pPr>
            <a:r>
              <a:rPr lang="en-US" sz="2000" dirty="0" err="1">
                <a:solidFill>
                  <a:srgbClr val="000000"/>
                </a:solidFill>
                <a:latin typeface="Arial" charset="0"/>
              </a:rPr>
              <a:t>Lateinamerika</a:t>
            </a:r>
            <a:endParaRPr lang="en-US" sz="2000" dirty="0">
              <a:solidFill>
                <a:srgbClr val="000000"/>
              </a:solidFill>
              <a:latin typeface="Arial" charset="0"/>
            </a:endParaRPr>
          </a:p>
          <a:p>
            <a:pPr marL="742950" lvl="1" indent="-285750">
              <a:buFont typeface="Arial" panose="020B0604020202020204" pitchFamily="34" charset="0"/>
              <a:buChar char="•"/>
            </a:pPr>
            <a:r>
              <a:rPr lang="en-US" sz="2000" dirty="0" err="1">
                <a:solidFill>
                  <a:srgbClr val="000000"/>
                </a:solidFill>
                <a:latin typeface="Arial" charset="0"/>
              </a:rPr>
              <a:t>Ggf</a:t>
            </a:r>
            <a:r>
              <a:rPr lang="en-US" sz="2000" dirty="0">
                <a:solidFill>
                  <a:srgbClr val="000000"/>
                </a:solidFill>
                <a:latin typeface="Arial" charset="0"/>
              </a:rPr>
              <a:t>. </a:t>
            </a:r>
            <a:r>
              <a:rPr lang="en-US" sz="2000" dirty="0" err="1">
                <a:solidFill>
                  <a:srgbClr val="000000"/>
                </a:solidFill>
                <a:latin typeface="Arial" charset="0"/>
              </a:rPr>
              <a:t>Kurzgeschichten</a:t>
            </a:r>
            <a:r>
              <a:rPr lang="en-US" sz="2000" dirty="0">
                <a:solidFill>
                  <a:srgbClr val="000000"/>
                </a:solidFill>
                <a:latin typeface="Arial" charset="0"/>
              </a:rPr>
              <a:t> Mario </a:t>
            </a:r>
            <a:r>
              <a:rPr lang="en-US" sz="2000" dirty="0" err="1">
                <a:solidFill>
                  <a:srgbClr val="000000"/>
                </a:solidFill>
                <a:latin typeface="Arial" charset="0"/>
              </a:rPr>
              <a:t>Bendetti</a:t>
            </a:r>
            <a:r>
              <a:rPr lang="en-US" sz="2000" dirty="0">
                <a:solidFill>
                  <a:srgbClr val="000000"/>
                </a:solidFill>
                <a:latin typeface="Arial" charset="0"/>
              </a:rPr>
              <a:t> s. GK (f)</a:t>
            </a:r>
          </a:p>
          <a:p>
            <a:pPr marL="285750" indent="-285750">
              <a:buFont typeface="Arial" panose="020B0604020202020204" pitchFamily="34" charset="0"/>
              <a:buChar char="•"/>
            </a:pPr>
            <a:r>
              <a:rPr lang="en-US" sz="2000" dirty="0" err="1">
                <a:solidFill>
                  <a:srgbClr val="000000"/>
                </a:solidFill>
                <a:highlight>
                  <a:srgbClr val="FFFF00"/>
                </a:highlight>
                <a:latin typeface="Arial" charset="0"/>
              </a:rPr>
              <a:t>Schwerpunkt</a:t>
            </a:r>
            <a:r>
              <a:rPr lang="en-US" sz="2000" dirty="0">
                <a:solidFill>
                  <a:srgbClr val="000000"/>
                </a:solidFill>
                <a:highlight>
                  <a:srgbClr val="FFFF00"/>
                </a:highlight>
                <a:latin typeface="Arial" charset="0"/>
              </a:rPr>
              <a:t> auf die </a:t>
            </a:r>
            <a:r>
              <a:rPr lang="en-US" sz="2000" dirty="0" err="1">
                <a:solidFill>
                  <a:srgbClr val="000000"/>
                </a:solidFill>
                <a:highlight>
                  <a:srgbClr val="FFFF00"/>
                </a:highlight>
                <a:latin typeface="Arial" charset="0"/>
              </a:rPr>
              <a:t>Erinnerungskultur</a:t>
            </a:r>
            <a:r>
              <a:rPr lang="en-US" sz="2000" dirty="0">
                <a:solidFill>
                  <a:srgbClr val="000000"/>
                </a:solidFill>
                <a:highlight>
                  <a:srgbClr val="FFFF00"/>
                </a:highlight>
                <a:latin typeface="Arial" charset="0"/>
              </a:rPr>
              <a:t> </a:t>
            </a:r>
            <a:r>
              <a:rPr lang="en-US" sz="2000" dirty="0" err="1">
                <a:solidFill>
                  <a:srgbClr val="000000"/>
                </a:solidFill>
                <a:highlight>
                  <a:srgbClr val="FFFF00"/>
                </a:highlight>
                <a:latin typeface="Arial" charset="0"/>
              </a:rPr>
              <a:t>literarisch</a:t>
            </a:r>
            <a:r>
              <a:rPr lang="en-US" sz="2000" dirty="0">
                <a:solidFill>
                  <a:srgbClr val="000000"/>
                </a:solidFill>
                <a:highlight>
                  <a:srgbClr val="FFFF00"/>
                </a:highlight>
                <a:latin typeface="Arial" charset="0"/>
              </a:rPr>
              <a:t>?</a:t>
            </a:r>
          </a:p>
          <a:p>
            <a:pPr marL="742950" lvl="1" indent="-285750">
              <a:buFont typeface="Arial" panose="020B0604020202020204" pitchFamily="34" charset="0"/>
              <a:buChar char="•"/>
            </a:pPr>
            <a:r>
              <a:rPr lang="en-US" sz="2000" dirty="0" err="1">
                <a:solidFill>
                  <a:srgbClr val="000000"/>
                </a:solidFill>
                <a:latin typeface="Arial" charset="0"/>
              </a:rPr>
              <a:t>Bsp</a:t>
            </a:r>
            <a:r>
              <a:rPr lang="en-US" sz="2000" dirty="0">
                <a:solidFill>
                  <a:srgbClr val="000000"/>
                </a:solidFill>
                <a:latin typeface="Arial" charset="0"/>
              </a:rPr>
              <a:t>. für </a:t>
            </a:r>
            <a:r>
              <a:rPr lang="en-US" sz="2000" dirty="0" err="1">
                <a:solidFill>
                  <a:srgbClr val="000000"/>
                </a:solidFill>
                <a:latin typeface="Arial" charset="0"/>
              </a:rPr>
              <a:t>Spanien</a:t>
            </a:r>
            <a:r>
              <a:rPr lang="en-US" sz="2000" dirty="0">
                <a:solidFill>
                  <a:srgbClr val="000000"/>
                </a:solidFill>
                <a:latin typeface="Arial" charset="0"/>
              </a:rPr>
              <a:t> und LA?</a:t>
            </a:r>
          </a:p>
          <a:p>
            <a:endParaRPr lang="de-DE" dirty="0"/>
          </a:p>
        </p:txBody>
      </p:sp>
      <p:sp>
        <p:nvSpPr>
          <p:cNvPr id="4" name="Foliennummernplatzhalter 3"/>
          <p:cNvSpPr>
            <a:spLocks noGrp="1"/>
          </p:cNvSpPr>
          <p:nvPr>
            <p:ph type="sldNum" sz="quarter" idx="10"/>
          </p:nvPr>
        </p:nvSpPr>
        <p:spPr/>
        <p:txBody>
          <a:bodyPr/>
          <a:lstStyle/>
          <a:p>
            <a:fld id="{9233186D-3160-49FE-929B-14ACD649C457}" type="slidenum">
              <a:rPr lang="de-DE" smtClean="0"/>
              <a:t>45</a:t>
            </a:fld>
            <a:endParaRPr lang="de-DE"/>
          </a:p>
        </p:txBody>
      </p:sp>
    </p:spTree>
    <p:extLst>
      <p:ext uri="{BB962C8B-B14F-4D97-AF65-F5344CB8AC3E}">
        <p14:creationId xmlns:p14="http://schemas.microsoft.com/office/powerpoint/2010/main" val="263953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Foliennummernplatzhalter 3">
            <a:extLst>
              <a:ext uri="{FF2B5EF4-FFF2-40B4-BE49-F238E27FC236}">
                <a16:creationId xmlns:a16="http://schemas.microsoft.com/office/drawing/2014/main" id="{9CB12EA0-7568-4FF0-A549-905DDD3579A3}"/>
              </a:ext>
            </a:extLst>
          </p:cNvPr>
          <p:cNvSpPr>
            <a:spLocks noGrp="1"/>
          </p:cNvSpPr>
          <p:nvPr>
            <p:ph type="sldNum" sz="quarter" idx="10"/>
          </p:nvPr>
        </p:nvSpPr>
        <p:spPr/>
        <p:txBody>
          <a:bodyPr/>
          <a:lstStyle/>
          <a:p>
            <a:fld id="{00C20738-EFE5-4427-89A6-9951F071AE48}" type="slidenum">
              <a:rPr lang="de-DE" smtClean="0"/>
              <a:t>‹Nr.›</a:t>
            </a:fld>
            <a:endParaRPr lang="de-DE"/>
          </a:p>
        </p:txBody>
      </p:sp>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66451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34861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130130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329687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282882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AC339-59BF-4A76-95F1-432F33BBAD9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D6C921-56F7-4C26-A24A-E41F92B675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48AB770-CC9F-4996-ACBA-34C4DFC09BD5}"/>
              </a:ext>
            </a:extLst>
          </p:cNvPr>
          <p:cNvSpPr>
            <a:spLocks noGrp="1"/>
          </p:cNvSpPr>
          <p:nvPr>
            <p:ph type="dt" sz="half" idx="10"/>
          </p:nvPr>
        </p:nvSpPr>
        <p:spPr/>
        <p:txBody>
          <a:bodyPr/>
          <a:lstStyle/>
          <a:p>
            <a:fld id="{44FF9064-C186-492A-9322-F5CEE3CDE24E}" type="datetimeFigureOut">
              <a:rPr lang="de-DE" smtClean="0"/>
              <a:t>24.09.2022</a:t>
            </a:fld>
            <a:endParaRPr lang="de-DE"/>
          </a:p>
        </p:txBody>
      </p:sp>
      <p:sp>
        <p:nvSpPr>
          <p:cNvPr id="5" name="Fußzeilenplatzhalter 4">
            <a:extLst>
              <a:ext uri="{FF2B5EF4-FFF2-40B4-BE49-F238E27FC236}">
                <a16:creationId xmlns:a16="http://schemas.microsoft.com/office/drawing/2014/main" id="{5635E0DC-8F02-4C8A-8CFA-55A1E94AF9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DEF40B-12DF-4B99-B9B0-D96278CA74FB}"/>
              </a:ext>
            </a:extLst>
          </p:cNvPr>
          <p:cNvSpPr>
            <a:spLocks noGrp="1"/>
          </p:cNvSpPr>
          <p:nvPr>
            <p:ph type="sldNum" sz="quarter" idx="12"/>
          </p:nvPr>
        </p:nvSpPr>
        <p:spPr/>
        <p:txBody>
          <a:bodyPr/>
          <a:lstStyle/>
          <a:p>
            <a:fld id="{31921B12-1DD8-4353-A149-AB40E768B5DD}" type="slidenum">
              <a:rPr lang="de-DE" smtClean="0"/>
              <a:t>‹Nr.›</a:t>
            </a:fld>
            <a:endParaRPr lang="de-DE"/>
          </a:p>
        </p:txBody>
      </p:sp>
    </p:spTree>
    <p:extLst>
      <p:ext uri="{BB962C8B-B14F-4D97-AF65-F5344CB8AC3E}">
        <p14:creationId xmlns:p14="http://schemas.microsoft.com/office/powerpoint/2010/main" val="247530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Überschrift mit Inha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713EA3F-EBC6-824B-A18F-568E8FBEE4D9}"/>
              </a:ext>
            </a:extLst>
          </p:cNvPr>
          <p:cNvSpPr>
            <a:spLocks noGrp="1" noChangeAspect="1"/>
          </p:cNvSpPr>
          <p:nvPr>
            <p:ph type="title" hasCustomPrompt="1"/>
          </p:nvPr>
        </p:nvSpPr>
        <p:spPr>
          <a:xfrm>
            <a:off x="719667" y="1412776"/>
            <a:ext cx="10752667" cy="648072"/>
          </a:xfrm>
          <a:prstGeom prst="rect">
            <a:avLst/>
          </a:prstGeom>
        </p:spPr>
        <p:txBody>
          <a:bodyPr lIns="0" tIns="36000" rIns="0" bIns="0" anchor="ctr" anchorCtr="0">
            <a:normAutofit/>
          </a:bodyPr>
          <a:lstStyle>
            <a:lvl1pPr>
              <a:defRPr sz="1800" baseline="0">
                <a:solidFill>
                  <a:srgbClr val="E2001A"/>
                </a:solidFill>
                <a:latin typeface="Arial" panose="020B0604020202020204" pitchFamily="34" charset="0"/>
              </a:defRPr>
            </a:lvl1pPr>
          </a:lstStyle>
          <a:p>
            <a:r>
              <a:rPr lang="de-DE" dirty="0"/>
              <a:t>Überschrift</a:t>
            </a:r>
          </a:p>
        </p:txBody>
      </p:sp>
      <p:sp>
        <p:nvSpPr>
          <p:cNvPr id="8" name="Inhaltsplatzhalter 2">
            <a:extLst>
              <a:ext uri="{FF2B5EF4-FFF2-40B4-BE49-F238E27FC236}">
                <a16:creationId xmlns:a16="http://schemas.microsoft.com/office/drawing/2014/main" id="{8380EA08-7DB1-ED47-B810-4FAA72466B5B}"/>
              </a:ext>
            </a:extLst>
          </p:cNvPr>
          <p:cNvSpPr>
            <a:spLocks noGrp="1" noChangeAspect="1"/>
          </p:cNvSpPr>
          <p:nvPr>
            <p:ph sz="half" idx="1" hasCustomPrompt="1"/>
          </p:nvPr>
        </p:nvSpPr>
        <p:spPr>
          <a:xfrm>
            <a:off x="719670" y="2204865"/>
            <a:ext cx="10751465" cy="3311999"/>
          </a:xfrm>
          <a:prstGeom prst="rect">
            <a:avLst/>
          </a:prstGeom>
        </p:spPr>
        <p:txBody>
          <a:bodyPr lIns="0" tIns="0" rIns="0" bIns="0"/>
          <a:lstStyle>
            <a:lvl1pPr marL="0" indent="0">
              <a:buNone/>
              <a:defRPr sz="1800" baseline="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Inhalt</a:t>
            </a:r>
          </a:p>
        </p:txBody>
      </p:sp>
      <p:sp>
        <p:nvSpPr>
          <p:cNvPr id="11" name="Rectangle 7">
            <a:extLst>
              <a:ext uri="{FF2B5EF4-FFF2-40B4-BE49-F238E27FC236}">
                <a16:creationId xmlns:a16="http://schemas.microsoft.com/office/drawing/2014/main" id="{544405AA-EE5F-B44F-B706-3F9A0C1755F7}"/>
              </a:ext>
            </a:extLst>
          </p:cNvPr>
          <p:cNvSpPr>
            <a:spLocks noGrp="1" noChangeArrowheads="1"/>
          </p:cNvSpPr>
          <p:nvPr>
            <p:ph type="ftr" sz="quarter" idx="3"/>
          </p:nvPr>
        </p:nvSpPr>
        <p:spPr bwMode="auto">
          <a:xfrm>
            <a:off x="1199456" y="6524749"/>
            <a:ext cx="2783416"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0" i="0" baseline="0"/>
            </a:lvl1pPr>
          </a:lstStyle>
          <a:p>
            <a:r>
              <a:rPr lang="de-DE"/>
              <a:t>Köln, Autust/September 2021  </a:t>
            </a:r>
            <a:endParaRPr lang="de-DE" dirty="0"/>
          </a:p>
        </p:txBody>
      </p:sp>
      <p:sp>
        <p:nvSpPr>
          <p:cNvPr id="12" name="Rectangle 8">
            <a:extLst>
              <a:ext uri="{FF2B5EF4-FFF2-40B4-BE49-F238E27FC236}">
                <a16:creationId xmlns:a16="http://schemas.microsoft.com/office/drawing/2014/main" id="{9F61EB39-A9D6-094E-A386-26524FB1A8BD}"/>
              </a:ext>
            </a:extLst>
          </p:cNvPr>
          <p:cNvSpPr>
            <a:spLocks noGrp="1" noChangeArrowheads="1"/>
          </p:cNvSpPr>
          <p:nvPr>
            <p:ph type="sldNum" sz="quarter" idx="4"/>
          </p:nvPr>
        </p:nvSpPr>
        <p:spPr bwMode="auto">
          <a:xfrm>
            <a:off x="719667" y="6524749"/>
            <a:ext cx="383779"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vl1pPr>
          </a:lstStyle>
          <a:p>
            <a:fld id="{46DDF9AE-9AF3-49DF-8E53-FD59C28FFFFB}" type="slidenum">
              <a:rPr lang="de-DE" smtClean="0"/>
              <a:pPr/>
              <a:t>‹Nr.›</a:t>
            </a:fld>
            <a:endParaRPr lang="de-DE" dirty="0"/>
          </a:p>
        </p:txBody>
      </p:sp>
    </p:spTree>
    <p:extLst>
      <p:ext uri="{BB962C8B-B14F-4D97-AF65-F5344CB8AC3E}">
        <p14:creationId xmlns:p14="http://schemas.microsoft.com/office/powerpoint/2010/main" val="161875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Überschrift+Text/Bild, quer/gesamte Brei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0000" y="864000"/>
            <a:ext cx="11280629" cy="932819"/>
          </a:xfrm>
        </p:spPr>
        <p:txBody>
          <a:bodyPr/>
          <a:lstStyle>
            <a:lvl1pPr>
              <a:lnSpc>
                <a:spcPct val="100000"/>
              </a:lnSpc>
              <a:defRPr/>
            </a:lvl1pPr>
          </a:lstStyle>
          <a:p>
            <a:r>
              <a:rPr lang="de-DE" dirty="0"/>
              <a:t>Überschrift</a:t>
            </a:r>
            <a:br>
              <a:rPr lang="de-DE" dirty="0"/>
            </a:br>
            <a:r>
              <a:rPr lang="de-DE" dirty="0"/>
              <a:t>max. 2-zeilig</a:t>
            </a:r>
          </a:p>
        </p:txBody>
      </p:sp>
      <p:sp>
        <p:nvSpPr>
          <p:cNvPr id="3" name="Datumsplatzhalter 2"/>
          <p:cNvSpPr>
            <a:spLocks noGrp="1"/>
          </p:cNvSpPr>
          <p:nvPr>
            <p:ph type="dt" sz="half" idx="10"/>
          </p:nvPr>
        </p:nvSpPr>
        <p:spPr/>
        <p:txBody>
          <a:bodyPr/>
          <a:lstStyle>
            <a:lvl1pPr>
              <a:defRPr/>
            </a:lvl1pPr>
          </a:lstStyle>
          <a:p>
            <a:r>
              <a:rPr lang="de-DE"/>
              <a:t>Köln, August/September 2021</a:t>
            </a:r>
            <a:endParaRPr lang="de-DE" dirty="0"/>
          </a:p>
        </p:txBody>
      </p:sp>
      <p:sp>
        <p:nvSpPr>
          <p:cNvPr id="4" name="Fußzeilenplatzhalter 3"/>
          <p:cNvSpPr>
            <a:spLocks noGrp="1"/>
          </p:cNvSpPr>
          <p:nvPr>
            <p:ph type="ftr" sz="quarter" idx="11"/>
          </p:nvPr>
        </p:nvSpPr>
        <p:spPr/>
        <p:txBody>
          <a:bodyPr/>
          <a:lstStyle>
            <a:lvl1pPr>
              <a:defRPr/>
            </a:lvl1pPr>
          </a:lstStyle>
          <a:p>
            <a:r>
              <a:rPr lang="de-DE" dirty="0"/>
              <a:t>Köln, </a:t>
            </a:r>
            <a:r>
              <a:rPr lang="de-DE" dirty="0" err="1"/>
              <a:t>Autust</a:t>
            </a:r>
            <a:r>
              <a:rPr lang="de-DE" dirty="0"/>
              <a:t>/September 2021 </a:t>
            </a:r>
          </a:p>
          <a:p>
            <a:endParaRPr lang="de-DE" dirty="0"/>
          </a:p>
        </p:txBody>
      </p:sp>
      <p:sp>
        <p:nvSpPr>
          <p:cNvPr id="5" name="Foliennummernplatzhalter 4"/>
          <p:cNvSpPr>
            <a:spLocks noGrp="1"/>
          </p:cNvSpPr>
          <p:nvPr>
            <p:ph type="sldNum" sz="quarter" idx="12"/>
          </p:nvPr>
        </p:nvSpPr>
        <p:spPr/>
        <p:txBody>
          <a:bodyPr/>
          <a:lstStyle>
            <a:lvl1pPr>
              <a:defRPr/>
            </a:lvl1pPr>
          </a:lstStyle>
          <a:p>
            <a:fld id="{7651E9B3-0E81-4B27-94A4-1B5C0B4309EA}" type="slidenum">
              <a:rPr lang="de-DE"/>
              <a:pPr/>
              <a:t>‹Nr.›</a:t>
            </a:fld>
            <a:endParaRPr lang="de-DE" dirty="0"/>
          </a:p>
        </p:txBody>
      </p:sp>
      <p:sp>
        <p:nvSpPr>
          <p:cNvPr id="6" name="Inhaltsplatzhalter 3"/>
          <p:cNvSpPr>
            <a:spLocks noGrp="1"/>
          </p:cNvSpPr>
          <p:nvPr>
            <p:ph sz="half" idx="13" hasCustomPrompt="1"/>
          </p:nvPr>
        </p:nvSpPr>
        <p:spPr>
          <a:xfrm>
            <a:off x="480000" y="1836010"/>
            <a:ext cx="11184619" cy="4536503"/>
          </a:xfrm>
        </p:spPr>
        <p:txBody>
          <a:bodyPr/>
          <a:lstStyle>
            <a:lvl1pPr marL="0" indent="0">
              <a:lnSpc>
                <a:spcPct val="100000"/>
              </a:lnSpc>
              <a:buNone/>
              <a:defRPr sz="3200" b="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e-DE" dirty="0"/>
              <a:t>Text/Bild,</a:t>
            </a:r>
          </a:p>
          <a:p>
            <a:pPr lvl="0"/>
            <a:r>
              <a:rPr lang="de-DE" dirty="0"/>
              <a:t>Querformat, gesamte Breite</a:t>
            </a:r>
            <a:br>
              <a:rPr lang="de-DE" dirty="0"/>
            </a:br>
            <a:endParaRPr lang="de-DE" dirty="0"/>
          </a:p>
        </p:txBody>
      </p:sp>
    </p:spTree>
    <p:extLst>
      <p:ext uri="{BB962C8B-B14F-4D97-AF65-F5344CB8AC3E}">
        <p14:creationId xmlns:p14="http://schemas.microsoft.com/office/powerpoint/2010/main" val="40391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5AF3A-5107-4811-AFED-97174071439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CAF2A1D-E496-E433-5BB5-B47794420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B7BB9F0-A7DD-056B-F6E1-0A0126C9FE6C}"/>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5" name="Fußzeilenplatzhalter 4">
            <a:extLst>
              <a:ext uri="{FF2B5EF4-FFF2-40B4-BE49-F238E27FC236}">
                <a16:creationId xmlns:a16="http://schemas.microsoft.com/office/drawing/2014/main" id="{C2CE26D7-0FD1-BC4B-6F1B-66D0907503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BF15474-FF35-E6BE-E893-08C604087014}"/>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897270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CD7F9-8603-950A-8BF4-A36248C6864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5EC517-33AC-662C-548B-BDAB4B7020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E5F36ED-CF1B-9D22-AE3C-798C29C14BF5}"/>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5" name="Fußzeilenplatzhalter 4">
            <a:extLst>
              <a:ext uri="{FF2B5EF4-FFF2-40B4-BE49-F238E27FC236}">
                <a16:creationId xmlns:a16="http://schemas.microsoft.com/office/drawing/2014/main" id="{C00586FB-0B5A-206A-29A9-4A909ABAD23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597084-66FC-DA8F-7AD6-9FFC9D28DE30}"/>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2004135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2FEA2-D298-D838-A874-A13CCB6E4CC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7A4DC94-EA39-9FD9-D66C-47778162E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2D9827E-CBBF-87EC-D5F8-6875381082C3}"/>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5" name="Fußzeilenplatzhalter 4">
            <a:extLst>
              <a:ext uri="{FF2B5EF4-FFF2-40B4-BE49-F238E27FC236}">
                <a16:creationId xmlns:a16="http://schemas.microsoft.com/office/drawing/2014/main" id="{D665BCA1-2ABE-7B06-DC79-F4A41B736D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D20298-BE17-10F7-02EF-6EF8964EF089}"/>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403403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p>
            <a:fld id="{00C20738-EFE5-4427-89A6-9951F071AE48}" type="slidenum">
              <a:rPr lang="de-DE" smtClean="0"/>
              <a:t>‹Nr.›</a:t>
            </a:fld>
            <a:endParaRPr lang="de-DE" dirty="0"/>
          </a:p>
        </p:txBody>
      </p:sp>
    </p:spTree>
    <p:extLst>
      <p:ext uri="{BB962C8B-B14F-4D97-AF65-F5344CB8AC3E}">
        <p14:creationId xmlns:p14="http://schemas.microsoft.com/office/powerpoint/2010/main" val="38035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C62D8-B9EB-551F-DA3F-02A798172B6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564529D-0E55-4E44-58CF-87A9640E59E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4D635C7-7EDF-BD11-D8FB-B2A6F9356AA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F9E0BC6-ECDF-2C1B-660D-113967351630}"/>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6" name="Fußzeilenplatzhalter 5">
            <a:extLst>
              <a:ext uri="{FF2B5EF4-FFF2-40B4-BE49-F238E27FC236}">
                <a16:creationId xmlns:a16="http://schemas.microsoft.com/office/drawing/2014/main" id="{7DE33517-0A5F-6F33-2D68-FF5EB135E0B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239830D-1FF7-568A-7D3C-53134F9531F5}"/>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1811641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B52EB-02E0-EA41-FEB4-B3E59F1AC67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D564EDA-8A5A-7074-FAD0-6F75EE6CF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AC2FA6C-EA73-496B-9727-26D504F3E57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F635141-730B-BDA8-6E7E-794C49C53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597E917-3D03-C69F-DE91-56763F2DB9D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AB3C400-BBA9-6F09-FA29-7E91B4347640}"/>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8" name="Fußzeilenplatzhalter 7">
            <a:extLst>
              <a:ext uri="{FF2B5EF4-FFF2-40B4-BE49-F238E27FC236}">
                <a16:creationId xmlns:a16="http://schemas.microsoft.com/office/drawing/2014/main" id="{A0109447-F5CE-D078-94F1-98F14FCDCE9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9A7DB7F-6B6E-2ABF-D8BC-6D3E04D54637}"/>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213273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9568-B5CF-B964-933A-9C405E4DF97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2F10EC5-07DA-7EB7-11A2-8A5F28B235AA}"/>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4" name="Fußzeilenplatzhalter 3">
            <a:extLst>
              <a:ext uri="{FF2B5EF4-FFF2-40B4-BE49-F238E27FC236}">
                <a16:creationId xmlns:a16="http://schemas.microsoft.com/office/drawing/2014/main" id="{9D55B7E9-B5A9-73BB-D3EA-A251B85513B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A9F9DD9-3501-26F3-67E3-F9C667D7BEA1}"/>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938841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FDD805-F2A2-6560-633A-90B300D84A16}"/>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3" name="Fußzeilenplatzhalter 2">
            <a:extLst>
              <a:ext uri="{FF2B5EF4-FFF2-40B4-BE49-F238E27FC236}">
                <a16:creationId xmlns:a16="http://schemas.microsoft.com/office/drawing/2014/main" id="{358525D9-4D49-B39A-7EB7-71E8716A019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E1ABAB7-5EE6-E4FD-33D2-B00A510A6C51}"/>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2163467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6E4E3-40C6-3FED-1199-527D556BC4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E590B1-F7AE-373E-CEC7-8D7322679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A4C50CC-1377-2116-52C7-17037E206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663BCB1-37A4-7D22-2DDE-0D74D95F80FB}"/>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6" name="Fußzeilenplatzhalter 5">
            <a:extLst>
              <a:ext uri="{FF2B5EF4-FFF2-40B4-BE49-F238E27FC236}">
                <a16:creationId xmlns:a16="http://schemas.microsoft.com/office/drawing/2014/main" id="{387BC9B6-E649-4A54-6CA5-F4278F307D2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22D2CD-8486-ABAD-6260-EC6086A577E4}"/>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1183257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90612-9F8D-6CDD-DF5A-1958CF66494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E91F2E-B282-8A3C-BCB0-312739BE1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A87F99A-4F7E-D12C-B21C-9BA8CD321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ACD05B-F167-51E1-74DD-6D65D08CB1DA}"/>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6" name="Fußzeilenplatzhalter 5">
            <a:extLst>
              <a:ext uri="{FF2B5EF4-FFF2-40B4-BE49-F238E27FC236}">
                <a16:creationId xmlns:a16="http://schemas.microsoft.com/office/drawing/2014/main" id="{1A4BEA1D-1F14-ADB9-14CF-BAB8260BEEE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2A45986-D906-EAA2-457C-DFB91204B29D}"/>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2198069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CFDEA-EB1D-0432-1463-3711392C40C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D70B233-896E-9693-E6F5-411A5BB9339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F6FAC24-09B8-29CC-6576-0AC570581FB8}"/>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5" name="Fußzeilenplatzhalter 4">
            <a:extLst>
              <a:ext uri="{FF2B5EF4-FFF2-40B4-BE49-F238E27FC236}">
                <a16:creationId xmlns:a16="http://schemas.microsoft.com/office/drawing/2014/main" id="{7FD2BDF6-46A8-1F39-0412-66157121A39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8B7ACB-E5DE-67FD-54B2-7059995A39E3}"/>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3808484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E342C63-C243-53CA-889F-38F1C1CF7D2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B9E117B-F093-DB6F-6E33-CA2C4D22A9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C2BAC5F-3CE9-CD4C-B4D5-C1B950D46F77}"/>
              </a:ext>
            </a:extLst>
          </p:cNvPr>
          <p:cNvSpPr>
            <a:spLocks noGrp="1"/>
          </p:cNvSpPr>
          <p:nvPr>
            <p:ph type="dt" sz="half" idx="10"/>
          </p:nvPr>
        </p:nvSpPr>
        <p:spPr/>
        <p:txBody>
          <a:bodyPr/>
          <a:lstStyle/>
          <a:p>
            <a:fld id="{3B384673-D2B3-44D7-989F-D9DC7C603375}" type="datetimeFigureOut">
              <a:rPr lang="de-DE" smtClean="0"/>
              <a:t>24.09.2022</a:t>
            </a:fld>
            <a:endParaRPr lang="de-DE"/>
          </a:p>
        </p:txBody>
      </p:sp>
      <p:sp>
        <p:nvSpPr>
          <p:cNvPr id="5" name="Fußzeilenplatzhalter 4">
            <a:extLst>
              <a:ext uri="{FF2B5EF4-FFF2-40B4-BE49-F238E27FC236}">
                <a16:creationId xmlns:a16="http://schemas.microsoft.com/office/drawing/2014/main" id="{8D967FC8-7830-E303-81C1-5B8DCCC4E3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5DD037B-ECB5-8FBF-FD8B-831A4A48C247}"/>
              </a:ext>
            </a:extLst>
          </p:cNvPr>
          <p:cNvSpPr>
            <a:spLocks noGrp="1"/>
          </p:cNvSpPr>
          <p:nvPr>
            <p:ph type="sldNum" sz="quarter" idx="12"/>
          </p:nvPr>
        </p:nvSpPr>
        <p:spPr/>
        <p:txBody>
          <a:bodyPr/>
          <a:lstStyle/>
          <a:p>
            <a:fld id="{E2E912CD-0835-424F-8ED2-F8019086CCD6}" type="slidenum">
              <a:rPr lang="de-DE" smtClean="0"/>
              <a:t>‹Nr.›</a:t>
            </a:fld>
            <a:endParaRPr lang="de-DE"/>
          </a:p>
        </p:txBody>
      </p:sp>
    </p:spTree>
    <p:extLst>
      <p:ext uri="{BB962C8B-B14F-4D97-AF65-F5344CB8AC3E}">
        <p14:creationId xmlns:p14="http://schemas.microsoft.com/office/powerpoint/2010/main" val="787597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B33294F-32F3-40F8-836B-A14477964DE0}" type="datetimeFigureOut">
              <a:rPr lang="de-DE" smtClean="0"/>
              <a:t>24.09.2022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3235087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B33294F-32F3-40F8-836B-A14477964DE0}" type="datetimeFigureOut">
              <a:rPr lang="de-DE" smtClean="0"/>
              <a:t>24.09.2022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247213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70807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B33294F-32F3-40F8-836B-A14477964DE0}" type="datetimeFigureOut">
              <a:rPr lang="de-DE" smtClean="0"/>
              <a:t>24.09.2022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1777882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B33294F-32F3-40F8-836B-A14477964DE0}" type="datetimeFigureOut">
              <a:rPr lang="de-DE" smtClean="0"/>
              <a:t>24.09.2022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760132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B33294F-32F3-40F8-836B-A14477964DE0}" type="datetimeFigureOut">
              <a:rPr lang="de-DE" smtClean="0"/>
              <a:t>24.09.2022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917150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B33294F-32F3-40F8-836B-A14477964DE0}" type="datetimeFigureOut">
              <a:rPr lang="de-DE" smtClean="0"/>
              <a:t>24.09.2022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189142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33294F-32F3-40F8-836B-A14477964DE0}" type="datetimeFigureOut">
              <a:rPr lang="de-DE" smtClean="0"/>
              <a:t>24.09.2022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418585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B33294F-32F3-40F8-836B-A14477964DE0}" type="datetimeFigureOut">
              <a:rPr lang="de-DE" smtClean="0"/>
              <a:t>24.09.2022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3022749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B33294F-32F3-40F8-836B-A14477964DE0}" type="datetimeFigureOut">
              <a:rPr lang="de-DE" smtClean="0"/>
              <a:t>24.09.2022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2736723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B33294F-32F3-40F8-836B-A14477964DE0}" type="datetimeFigureOut">
              <a:rPr lang="de-DE" smtClean="0"/>
              <a:t>24.09.2022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68588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B33294F-32F3-40F8-836B-A14477964DE0}" type="datetimeFigureOut">
              <a:rPr lang="de-DE" smtClean="0"/>
              <a:t>24.09.2022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D187E8-0C00-443F-9E35-2F80BCABD6F3}" type="slidenum">
              <a:rPr lang="de-DE" smtClean="0"/>
              <a:t>‹Nr.›</a:t>
            </a:fld>
            <a:endParaRPr lang="de-DE"/>
          </a:p>
        </p:txBody>
      </p:sp>
    </p:spTree>
    <p:extLst>
      <p:ext uri="{BB962C8B-B14F-4D97-AF65-F5344CB8AC3E}">
        <p14:creationId xmlns:p14="http://schemas.microsoft.com/office/powerpoint/2010/main" val="346722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70462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61160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292629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Slide Number Placeholder 8"/>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77848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de-DE"/>
              <a:t>Mastertitelformat bearbeiten</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Slide Number Placeholder 4"/>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179260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35A523-9D0F-4158-99AD-97F71616F36E}" type="datetimeFigureOut">
              <a:rPr lang="de-DE" smtClean="0"/>
              <a:t>24.09.2022</a:t>
            </a:fld>
            <a:endParaRPr lang="de-D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Slide Number Placeholder 3"/>
          <p:cNvSpPr>
            <a:spLocks noGrp="1"/>
          </p:cNvSpPr>
          <p:nvPr>
            <p:ph type="sldNum" sz="quarter" idx="12"/>
          </p:nvPr>
        </p:nvSpPr>
        <p:spPr>
          <a:xfrm>
            <a:off x="9433144" y="6505831"/>
            <a:ext cx="2743200"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45622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D79A39-0E23-463E-BB75-9C3160EEDB32}"/>
              </a:ext>
            </a:extLst>
          </p:cNvPr>
          <p:cNvSpPr>
            <a:spLocks noChangeArrowheads="1"/>
          </p:cNvSpPr>
          <p:nvPr userDrawn="1"/>
        </p:nvSpPr>
        <p:spPr bwMode="auto">
          <a:xfrm>
            <a:off x="0" y="332657"/>
            <a:ext cx="12374880" cy="45719"/>
          </a:xfrm>
          <a:prstGeom prst="rect">
            <a:avLst/>
          </a:prstGeom>
          <a:solidFill>
            <a:schemeClr val="accent2"/>
          </a:solidFill>
          <a:ln>
            <a:headEnd/>
            <a:tailEnd/>
          </a:ln>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endParaRPr lang="de-DE">
              <a:solidFill>
                <a:srgbClr val="C00000"/>
              </a:solidFill>
              <a:latin typeface="+mn-lt"/>
            </a:endParaRPr>
          </a:p>
        </p:txBody>
      </p:sp>
      <p:sp>
        <p:nvSpPr>
          <p:cNvPr id="8" name="Rechteck 7">
            <a:extLst>
              <a:ext uri="{FF2B5EF4-FFF2-40B4-BE49-F238E27FC236}">
                <a16:creationId xmlns:a16="http://schemas.microsoft.com/office/drawing/2014/main" id="{B47B22CC-652B-4F3C-BA51-E1FF08929896}"/>
              </a:ext>
            </a:extLst>
          </p:cNvPr>
          <p:cNvSpPr/>
          <p:nvPr userDrawn="1"/>
        </p:nvSpPr>
        <p:spPr>
          <a:xfrm>
            <a:off x="-14310" y="-27384"/>
            <a:ext cx="12206310" cy="369332"/>
          </a:xfrm>
          <a:prstGeom prst="rect">
            <a:avLst/>
          </a:prstGeom>
        </p:spPr>
        <p:txBody>
          <a:bodyPr wrap="square">
            <a:spAutoFit/>
          </a:bodyPr>
          <a:lstStyle/>
          <a:p>
            <a:pPr algn="ctr"/>
            <a:r>
              <a:rPr lang="de-DE" b="1">
                <a:latin typeface="Calibri" pitchFamily="34" charset="0"/>
              </a:rPr>
              <a:t>Fachaufsicht Spanisch  </a:t>
            </a:r>
            <a:r>
              <a:rPr lang="de-DE" b="1" baseline="0">
                <a:latin typeface="Calibri" pitchFamily="34" charset="0"/>
              </a:rPr>
              <a:t>     </a:t>
            </a:r>
            <a:r>
              <a:rPr lang="de-DE" b="0">
                <a:latin typeface="Calibri" pitchFamily="34" charset="0"/>
              </a:rPr>
              <a:t>Bezirksregierungen</a:t>
            </a:r>
            <a:r>
              <a:rPr lang="de-DE" b="0" baseline="0">
                <a:latin typeface="Calibri" pitchFamily="34" charset="0"/>
              </a:rPr>
              <a:t> Arnsberg, Detmold, Düsseldorf, Köln, Münster</a:t>
            </a:r>
            <a:r>
              <a:rPr lang="de-DE" b="0">
                <a:latin typeface="Calibri" pitchFamily="34" charset="0"/>
              </a:rPr>
              <a:t> </a:t>
            </a:r>
            <a:endParaRPr lang="de-DE" b="0"/>
          </a:p>
        </p:txBody>
      </p:sp>
      <p:sp>
        <p:nvSpPr>
          <p:cNvPr id="9" name="Textfeld 8">
            <a:extLst>
              <a:ext uri="{FF2B5EF4-FFF2-40B4-BE49-F238E27FC236}">
                <a16:creationId xmlns:a16="http://schemas.microsoft.com/office/drawing/2014/main" id="{32ADFC62-F4E0-450E-8FCE-61BE2C431086}"/>
              </a:ext>
            </a:extLst>
          </p:cNvPr>
          <p:cNvSpPr txBox="1"/>
          <p:nvPr userDrawn="1"/>
        </p:nvSpPr>
        <p:spPr>
          <a:xfrm>
            <a:off x="3087624" y="6488668"/>
            <a:ext cx="6199632" cy="369332"/>
          </a:xfrm>
          <a:prstGeom prst="rect">
            <a:avLst/>
          </a:prstGeom>
          <a:noFill/>
        </p:spPr>
        <p:txBody>
          <a:bodyPr wrap="square">
            <a:spAutoFit/>
          </a:bodyPr>
          <a:lstStyle/>
          <a:p>
            <a:pPr algn="ctr">
              <a:defRPr/>
            </a:pPr>
            <a:r>
              <a:rPr lang="de-DE" dirty="0"/>
              <a:t>Dezentrale Dienstbesprechungen Herbst</a:t>
            </a:r>
            <a:r>
              <a:rPr lang="de-DE" baseline="0" dirty="0"/>
              <a:t> </a:t>
            </a:r>
            <a:r>
              <a:rPr lang="de-DE" dirty="0"/>
              <a:t>2022</a:t>
            </a:r>
          </a:p>
        </p:txBody>
      </p:sp>
      <p:sp>
        <p:nvSpPr>
          <p:cNvPr id="10" name="Rectangle 7">
            <a:extLst>
              <a:ext uri="{FF2B5EF4-FFF2-40B4-BE49-F238E27FC236}">
                <a16:creationId xmlns:a16="http://schemas.microsoft.com/office/drawing/2014/main" id="{2438CA3D-183E-427F-B966-2673F70A10DF}"/>
              </a:ext>
            </a:extLst>
          </p:cNvPr>
          <p:cNvSpPr>
            <a:spLocks noChangeArrowheads="1"/>
          </p:cNvSpPr>
          <p:nvPr userDrawn="1"/>
        </p:nvSpPr>
        <p:spPr bwMode="auto">
          <a:xfrm>
            <a:off x="0" y="6460674"/>
            <a:ext cx="12374880" cy="45719"/>
          </a:xfrm>
          <a:prstGeom prst="rect">
            <a:avLst/>
          </a:prstGeom>
          <a:solidFill>
            <a:schemeClr val="accent2"/>
          </a:solidFill>
          <a:ln>
            <a:headEnd/>
            <a:tailEnd/>
          </a:ln>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endParaRPr lang="de-DE">
              <a:solidFill>
                <a:srgbClr val="C00000"/>
              </a:solidFill>
              <a:latin typeface="+mn-lt"/>
            </a:endParaRPr>
          </a:p>
        </p:txBody>
      </p:sp>
      <p:sp>
        <p:nvSpPr>
          <p:cNvPr id="11" name="Slide Number Placeholder 5">
            <a:extLst>
              <a:ext uri="{FF2B5EF4-FFF2-40B4-BE49-F238E27FC236}">
                <a16:creationId xmlns:a16="http://schemas.microsoft.com/office/drawing/2014/main" id="{F85DFE7D-4A98-4CAC-937B-DB522FA24074}"/>
              </a:ext>
            </a:extLst>
          </p:cNvPr>
          <p:cNvSpPr>
            <a:spLocks noGrp="1"/>
          </p:cNvSpPr>
          <p:nvPr>
            <p:ph type="sldNum" sz="quarter" idx="4"/>
          </p:nvPr>
        </p:nvSpPr>
        <p:spPr>
          <a:xfrm>
            <a:off x="11362944" y="6481307"/>
            <a:ext cx="829056" cy="365125"/>
          </a:xfrm>
          <a:prstGeom prst="rect">
            <a:avLst/>
          </a:prstGeom>
        </p:spPr>
        <p:txBody>
          <a:bodyPr/>
          <a:lstStyle/>
          <a:p>
            <a:fld id="{00C20738-EFE5-4427-89A6-9951F071AE48}" type="slidenum">
              <a:rPr lang="de-DE" smtClean="0"/>
              <a:t>‹Nr.›</a:t>
            </a:fld>
            <a:endParaRPr lang="de-DE"/>
          </a:p>
        </p:txBody>
      </p:sp>
    </p:spTree>
    <p:extLst>
      <p:ext uri="{BB962C8B-B14F-4D97-AF65-F5344CB8AC3E}">
        <p14:creationId xmlns:p14="http://schemas.microsoft.com/office/powerpoint/2010/main" val="2965389453"/>
      </p:ext>
    </p:extLst>
  </p:cSld>
  <p:clrMap bg1="lt1" tx1="dk1" bg2="lt2" tx2="dk2" accent1="accent1" accent2="accent2" accent3="accent3" accent4="accent4" accent5="accent5" accent6="accent6" hlink="hlink" folHlink="folHlink"/>
  <p:sldLayoutIdLst>
    <p:sldLayoutId id="2147483673" r:id="rId1"/>
    <p:sldLayoutId id="2147483698" r:id="rId2"/>
    <p:sldLayoutId id="2147483685"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723" r:id="rId15"/>
    <p:sldLayoutId id="214748372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5992D8F-5721-6021-CE4A-BCF6C3111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8AF3E7A-77D9-CAA2-873A-C9C224088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DE9065-B399-FD52-01CA-37205CDE4E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84673-D2B3-44D7-989F-D9DC7C603375}" type="datetimeFigureOut">
              <a:rPr lang="de-DE" smtClean="0"/>
              <a:t>24.09.2022</a:t>
            </a:fld>
            <a:endParaRPr lang="de-DE"/>
          </a:p>
        </p:txBody>
      </p:sp>
      <p:sp>
        <p:nvSpPr>
          <p:cNvPr id="5" name="Fußzeilenplatzhalter 4">
            <a:extLst>
              <a:ext uri="{FF2B5EF4-FFF2-40B4-BE49-F238E27FC236}">
                <a16:creationId xmlns:a16="http://schemas.microsoft.com/office/drawing/2014/main" id="{1E5A3792-843E-6C88-7E3F-3A7966B67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3D7D0DE-1EC0-B926-7AE6-9E0C91D45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912CD-0835-424F-8ED2-F8019086CCD6}" type="slidenum">
              <a:rPr lang="de-DE" smtClean="0"/>
              <a:t>‹Nr.›</a:t>
            </a:fld>
            <a:endParaRPr lang="de-DE"/>
          </a:p>
        </p:txBody>
      </p:sp>
    </p:spTree>
    <p:extLst>
      <p:ext uri="{BB962C8B-B14F-4D97-AF65-F5344CB8AC3E}">
        <p14:creationId xmlns:p14="http://schemas.microsoft.com/office/powerpoint/2010/main" val="14197631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3294F-32F3-40F8-836B-A14477964DE0}" type="datetimeFigureOut">
              <a:rPr lang="de-DE" smtClean="0"/>
              <a:t>24.09.2022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187E8-0C00-443F-9E35-2F80BCABD6F3}" type="slidenum">
              <a:rPr lang="de-DE" smtClean="0"/>
              <a:t>‹Nr.›</a:t>
            </a:fld>
            <a:endParaRPr lang="de-DE"/>
          </a:p>
        </p:txBody>
      </p:sp>
    </p:spTree>
    <p:extLst>
      <p:ext uri="{BB962C8B-B14F-4D97-AF65-F5344CB8AC3E}">
        <p14:creationId xmlns:p14="http://schemas.microsoft.com/office/powerpoint/2010/main" val="16572636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tandardsicherung.schulministerium.nrw.de/cms/zentralabitur-gost/faecher/fach.php?fach=32"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standardsicherung.schulministerium.nrw.de/cms/zentralabitur-gost/faecher/getfile.php?file=5463"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elpais.com/economia/2021-01-22/espana-mira-al-turismo-asiatico-y-americano-para-superar-el-bache-del-coronavirus.html"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schulentwicklung.nrw.de/lehrplaene/lehrplan/139/KLP_GOSt_Spanisch.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andardsicherung.schulministerium.nrw.de/cms/zentralabitur-gost/faecher/fach.php?fach=3" TargetMode="External"/><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standardsicherung.schulministerium.nrw.de/cms/zentralabitur-gost/faecher/getfile.php?file=5464" TargetMode="External"/><Relationship Id="rId2" Type="http://schemas.openxmlformats.org/officeDocument/2006/relationships/hyperlink" Target="https://www.standardsicherung.schulministerium.nrw.de/cms/upload/abitur-gost/weitereDokumente/Handreichung-Hoerverstehen_im_Abitur.pdf"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C29F57-00EE-4714-B7B7-17369AF5AD91}"/>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1</a:t>
            </a:fld>
            <a:endParaRPr lang="de-DE"/>
          </a:p>
        </p:txBody>
      </p:sp>
      <p:sp>
        <p:nvSpPr>
          <p:cNvPr id="8" name="Titel 1">
            <a:extLst>
              <a:ext uri="{FF2B5EF4-FFF2-40B4-BE49-F238E27FC236}">
                <a16:creationId xmlns:a16="http://schemas.microsoft.com/office/drawing/2014/main" id="{29027568-A33C-4900-9FE9-D74A429590D4}"/>
              </a:ext>
            </a:extLst>
          </p:cNvPr>
          <p:cNvSpPr txBox="1">
            <a:spLocks/>
          </p:cNvSpPr>
          <p:nvPr/>
        </p:nvSpPr>
        <p:spPr>
          <a:xfrm>
            <a:off x="511977" y="22737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latin typeface="Arial" panose="020B0604020202020204" pitchFamily="34" charset="0"/>
                <a:cs typeface="Arial" panose="020B0604020202020204" pitchFamily="34" charset="0"/>
              </a:rPr>
              <a:t>Dienstbesprechung Spanisch</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Herbst 2022</a:t>
            </a:r>
          </a:p>
        </p:txBody>
      </p:sp>
    </p:spTree>
    <p:extLst>
      <p:ext uri="{BB962C8B-B14F-4D97-AF65-F5344CB8AC3E}">
        <p14:creationId xmlns:p14="http://schemas.microsoft.com/office/powerpoint/2010/main" val="267800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433144" y="6505831"/>
            <a:ext cx="2743200" cy="365125"/>
          </a:xfrm>
        </p:spPr>
        <p:txBody>
          <a:bodyPr/>
          <a:lstStyle/>
          <a:p>
            <a:fld id="{00C20738-EFE5-4427-89A6-9951F071AE48}" type="slidenum">
              <a:rPr lang="de-DE" smtClean="0"/>
              <a:t>10</a:t>
            </a:fld>
            <a:endParaRPr lang="de-DE"/>
          </a:p>
        </p:txBody>
      </p:sp>
      <p:sp>
        <p:nvSpPr>
          <p:cNvPr id="5" name="Inhaltsplatzhalter 4"/>
          <p:cNvSpPr>
            <a:spLocks noGrp="1"/>
          </p:cNvSpPr>
          <p:nvPr>
            <p:ph idx="1"/>
          </p:nvPr>
        </p:nvSpPr>
        <p:spPr>
          <a:xfrm>
            <a:off x="889747" y="2683274"/>
            <a:ext cx="10412506" cy="970931"/>
          </a:xfrm>
        </p:spPr>
        <p:txBody>
          <a:bodyPr/>
          <a:lstStyle/>
          <a:p>
            <a:pPr marL="0" indent="0">
              <a:buNone/>
            </a:pPr>
            <a:r>
              <a:rPr lang="de-DE" dirty="0"/>
              <a:t>Analog zu den anderen modernen Fremdsprachen </a:t>
            </a:r>
            <a:r>
              <a:rPr lang="de-DE" u="sng" dirty="0"/>
              <a:t>zwei</a:t>
            </a:r>
            <a:r>
              <a:rPr lang="de-DE" dirty="0"/>
              <a:t> Aufgaben zur Auswahl (3.1 und 3.2)</a:t>
            </a:r>
          </a:p>
        </p:txBody>
      </p:sp>
      <p:sp>
        <p:nvSpPr>
          <p:cNvPr id="7" name="Textfeld 6">
            <a:extLst>
              <a:ext uri="{FF2B5EF4-FFF2-40B4-BE49-F238E27FC236}">
                <a16:creationId xmlns:a16="http://schemas.microsoft.com/office/drawing/2014/main" id="{8039F72A-B9B4-4209-B9E7-DD3BEDC19BAF}"/>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sp>
        <p:nvSpPr>
          <p:cNvPr id="8" name="Titel 1">
            <a:extLst>
              <a:ext uri="{FF2B5EF4-FFF2-40B4-BE49-F238E27FC236}">
                <a16:creationId xmlns:a16="http://schemas.microsoft.com/office/drawing/2014/main" id="{47667FB6-5D3F-4E8B-896B-1E6200FF08B1}"/>
              </a:ext>
            </a:extLst>
          </p:cNvPr>
          <p:cNvSpPr txBox="1">
            <a:spLocks/>
          </p:cNvSpPr>
          <p:nvPr/>
        </p:nvSpPr>
        <p:spPr>
          <a:xfrm>
            <a:off x="458637" y="1245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latin typeface="Calibri" panose="020F0502020204030204" pitchFamily="34" charset="0"/>
                <a:cs typeface="Calibri" panose="020F0502020204030204" pitchFamily="34" charset="0"/>
              </a:rPr>
              <a:t>Klausurteil</a:t>
            </a:r>
            <a:r>
              <a:rPr lang="en-US" b="1" dirty="0">
                <a:latin typeface="Calibri" panose="020F0502020204030204" pitchFamily="34" charset="0"/>
                <a:cs typeface="Calibri" panose="020F0502020204030204" pitchFamily="34" charset="0"/>
              </a:rPr>
              <a:t> A (</a:t>
            </a:r>
            <a:r>
              <a:rPr lang="en-US" b="1" dirty="0" err="1">
                <a:latin typeface="Calibri" panose="020F0502020204030204" pitchFamily="34" charset="0"/>
                <a:cs typeface="Calibri" panose="020F0502020204030204" pitchFamily="34" charset="0"/>
              </a:rPr>
              <a:t>Schreiben</a:t>
            </a:r>
            <a:r>
              <a:rPr lang="en-US" b="1" dirty="0">
                <a:latin typeface="Calibri" panose="020F0502020204030204" pitchFamily="34" charset="0"/>
                <a:cs typeface="Calibri" panose="020F0502020204030204" pitchFamily="34" charset="0"/>
              </a:rPr>
              <a:t>/</a:t>
            </a:r>
            <a:r>
              <a:rPr lang="en-US" b="1" dirty="0" err="1">
                <a:latin typeface="Calibri" panose="020F0502020204030204" pitchFamily="34" charset="0"/>
                <a:cs typeface="Calibri" panose="020F0502020204030204" pitchFamily="34" charset="0"/>
              </a:rPr>
              <a:t>Lesen</a:t>
            </a:r>
            <a:r>
              <a:rPr lang="en-US" b="1" dirty="0">
                <a:latin typeface="Calibri" panose="020F0502020204030204" pitchFamily="34" charset="0"/>
                <a:cs typeface="Calibri" panose="020F0502020204030204" pitchFamily="34" charset="0"/>
              </a:rPr>
              <a:t>): </a:t>
            </a:r>
            <a:br>
              <a:rPr lang="en-US" b="1" dirty="0">
                <a:latin typeface="Calibri" panose="020F0502020204030204" pitchFamily="34" charset="0"/>
                <a:cs typeface="Calibri" panose="020F0502020204030204" pitchFamily="34" charset="0"/>
              </a:rPr>
            </a:br>
            <a:r>
              <a:rPr lang="en-US" b="1" dirty="0" err="1">
                <a:latin typeface="Calibri" panose="020F0502020204030204" pitchFamily="34" charset="0"/>
                <a:cs typeface="Calibri" panose="020F0502020204030204" pitchFamily="34" charset="0"/>
              </a:rPr>
              <a:t>Auswahl</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bei</a:t>
            </a:r>
            <a:r>
              <a:rPr lang="en-US" b="1" dirty="0">
                <a:latin typeface="Calibri" panose="020F0502020204030204" pitchFamily="34" charset="0"/>
                <a:cs typeface="Calibri" panose="020F0502020204030204" pitchFamily="34" charset="0"/>
              </a:rPr>
              <a:t> der </a:t>
            </a:r>
            <a:r>
              <a:rPr lang="en-US" b="1" dirty="0" err="1">
                <a:latin typeface="Calibri" panose="020F0502020204030204" pitchFamily="34" charset="0"/>
                <a:cs typeface="Calibri" panose="020F0502020204030204" pitchFamily="34" charset="0"/>
              </a:rPr>
              <a:t>Teilaufgabe</a:t>
            </a:r>
            <a:r>
              <a:rPr lang="en-US" b="1" dirty="0">
                <a:latin typeface="Calibri" panose="020F0502020204030204" pitchFamily="34" charset="0"/>
                <a:cs typeface="Calibri" panose="020F0502020204030204" pitchFamily="34" charset="0"/>
              </a:rPr>
              <a:t> 3 im Abitur</a:t>
            </a:r>
            <a:endParaRPr lang="de-DE" b="1" dirty="0">
              <a:latin typeface="Arial" panose="020B0604020202020204" pitchFamily="34" charset="0"/>
              <a:cs typeface="Arial" panose="020B0604020202020204" pitchFamily="34" charset="0"/>
            </a:endParaRPr>
          </a:p>
        </p:txBody>
      </p:sp>
      <p:sp>
        <p:nvSpPr>
          <p:cNvPr id="2" name="Inhaltsplatzhalter 4">
            <a:extLst>
              <a:ext uri="{FF2B5EF4-FFF2-40B4-BE49-F238E27FC236}">
                <a16:creationId xmlns:a16="http://schemas.microsoft.com/office/drawing/2014/main" id="{B8A3EC78-7C3C-05FB-EEDA-ED5CD99498C2}"/>
              </a:ext>
            </a:extLst>
          </p:cNvPr>
          <p:cNvSpPr txBox="1">
            <a:spLocks/>
          </p:cNvSpPr>
          <p:nvPr/>
        </p:nvSpPr>
        <p:spPr>
          <a:xfrm>
            <a:off x="871818" y="3772380"/>
            <a:ext cx="10430435" cy="1880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457200" algn="l"/>
              </a:tabLst>
            </a:pPr>
            <a:r>
              <a:rPr lang="de-DE" sz="2200" dirty="0">
                <a:solidFill>
                  <a:srgbClr val="000000"/>
                </a:solidFill>
                <a:ea typeface="Times New Roman" panose="02020603050405020304" pitchFamily="18" charset="0"/>
              </a:rPr>
              <a:t>„(…) In beiden Aufgaben wählen die Schülerinnen und Schüler in Klausurteil A im Rahmen der Teilaufgabe drei zwischen </a:t>
            </a:r>
            <a:r>
              <a:rPr lang="de-DE" sz="2200" dirty="0">
                <a:solidFill>
                  <a:srgbClr val="FF0000"/>
                </a:solidFill>
                <a:ea typeface="Times New Roman" panose="02020603050405020304" pitchFamily="18" charset="0"/>
              </a:rPr>
              <a:t>zwei Alternativen</a:t>
            </a:r>
            <a:r>
              <a:rPr lang="de-DE" sz="2200" dirty="0">
                <a:solidFill>
                  <a:srgbClr val="000000"/>
                </a:solidFill>
                <a:ea typeface="Times New Roman" panose="02020603050405020304" pitchFamily="18" charset="0"/>
              </a:rPr>
              <a:t>. Jeweils eine der beiden Aufgabenstellungen hat einen </a:t>
            </a:r>
            <a:r>
              <a:rPr lang="de-DE" sz="2200" dirty="0">
                <a:solidFill>
                  <a:srgbClr val="FF0000"/>
                </a:solidFill>
                <a:ea typeface="Times New Roman" panose="02020603050405020304" pitchFamily="18" charset="0"/>
              </a:rPr>
              <a:t>engen Textbezug</a:t>
            </a:r>
            <a:r>
              <a:rPr lang="de-DE" sz="2200" dirty="0">
                <a:solidFill>
                  <a:srgbClr val="000000"/>
                </a:solidFill>
                <a:ea typeface="Times New Roman" panose="02020603050405020304" pitchFamily="18" charset="0"/>
              </a:rPr>
              <a:t>, bei der jeweils anderen ist ein </a:t>
            </a:r>
            <a:r>
              <a:rPr lang="de-DE" sz="2200" dirty="0">
                <a:solidFill>
                  <a:srgbClr val="FF0000"/>
                </a:solidFill>
                <a:ea typeface="Times New Roman" panose="02020603050405020304" pitchFamily="18" charset="0"/>
              </a:rPr>
              <a:t>loser Textbezug</a:t>
            </a:r>
            <a:r>
              <a:rPr lang="de-DE" sz="2200" dirty="0">
                <a:solidFill>
                  <a:srgbClr val="000000"/>
                </a:solidFill>
                <a:ea typeface="Times New Roman" panose="02020603050405020304" pitchFamily="18" charset="0"/>
              </a:rPr>
              <a:t> möglich. Diese Aufgaben können produktionsorientiert sein oder auf einen Kommentar abzielen. (…)“</a:t>
            </a:r>
          </a:p>
          <a:p>
            <a:pPr marL="0" indent="0">
              <a:lnSpc>
                <a:spcPct val="100000"/>
              </a:lnSpc>
              <a:spcBef>
                <a:spcPts val="0"/>
              </a:spcBef>
              <a:buFont typeface="Arial" panose="020B0604020202020204" pitchFamily="34" charset="0"/>
              <a:buNone/>
              <a:tabLst>
                <a:tab pos="457200" algn="l"/>
              </a:tabLst>
            </a:pPr>
            <a:endParaRPr lang="de-DE" dirty="0">
              <a:solidFill>
                <a:srgbClr val="000000"/>
              </a:solidFill>
              <a:ea typeface="Times New Roman" panose="02020603050405020304" pitchFamily="18" charset="0"/>
            </a:endParaRPr>
          </a:p>
          <a:p>
            <a:pPr marL="0" indent="0">
              <a:lnSpc>
                <a:spcPct val="100000"/>
              </a:lnSpc>
              <a:spcBef>
                <a:spcPts val="0"/>
              </a:spcBef>
              <a:buFont typeface="Arial" panose="020B0604020202020204" pitchFamily="34" charset="0"/>
              <a:buNone/>
              <a:tabLst>
                <a:tab pos="457200" algn="l"/>
              </a:tabLst>
            </a:pPr>
            <a:endParaRPr lang="de-DE" dirty="0">
              <a:solidFill>
                <a:srgbClr val="000000"/>
              </a:solidFill>
              <a:ea typeface="Times New Roman" panose="02020603050405020304" pitchFamily="18" charset="0"/>
            </a:endParaRPr>
          </a:p>
          <a:p>
            <a:pPr marL="0" indent="0">
              <a:spcBef>
                <a:spcPts val="0"/>
              </a:spcBef>
              <a:buFont typeface="Arial" panose="020B0604020202020204" pitchFamily="34" charset="0"/>
              <a:buNone/>
            </a:pPr>
            <a:endParaRPr lang="de-DE" dirty="0"/>
          </a:p>
        </p:txBody>
      </p:sp>
      <p:sp>
        <p:nvSpPr>
          <p:cNvPr id="3" name="Textfeld 2">
            <a:extLst>
              <a:ext uri="{FF2B5EF4-FFF2-40B4-BE49-F238E27FC236}">
                <a16:creationId xmlns:a16="http://schemas.microsoft.com/office/drawing/2014/main" id="{CA6F227A-387A-6BB5-0E8C-01BB548E23CF}"/>
              </a:ext>
            </a:extLst>
          </p:cNvPr>
          <p:cNvSpPr txBox="1"/>
          <p:nvPr/>
        </p:nvSpPr>
        <p:spPr>
          <a:xfrm>
            <a:off x="889747" y="5817842"/>
            <a:ext cx="11309684" cy="523220"/>
          </a:xfrm>
          <a:prstGeom prst="rect">
            <a:avLst/>
          </a:prstGeom>
          <a:noFill/>
        </p:spPr>
        <p:txBody>
          <a:bodyPr wrap="square">
            <a:spAutoFit/>
          </a:bodyPr>
          <a:lstStyle/>
          <a:p>
            <a:r>
              <a:rPr lang="de-DE" sz="1400">
                <a:hlinkClick r:id="rId2"/>
              </a:rPr>
              <a:t>https://www.standardsicherung.schulministerium.nrw.de/cms/zentralabitur-gost/faecher/fach.php?fach=32</a:t>
            </a:r>
            <a:r>
              <a:rPr lang="de-DE" sz="1400"/>
              <a:t> </a:t>
            </a:r>
          </a:p>
          <a:p>
            <a:r>
              <a:rPr lang="de-DE" sz="1400"/>
              <a:t>(Vorgaben Abitur 2024)</a:t>
            </a:r>
          </a:p>
        </p:txBody>
      </p:sp>
    </p:spTree>
    <p:extLst>
      <p:ext uri="{BB962C8B-B14F-4D97-AF65-F5344CB8AC3E}">
        <p14:creationId xmlns:p14="http://schemas.microsoft.com/office/powerpoint/2010/main" val="8461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12"/>
          </p:nvPr>
        </p:nvSpPr>
        <p:spPr/>
        <p:txBody>
          <a:bodyPr/>
          <a:lstStyle/>
          <a:p>
            <a:fld id="{00C20738-EFE5-4427-89A6-9951F071AE48}" type="slidenum">
              <a:rPr lang="de-DE" smtClean="0"/>
              <a:t>11</a:t>
            </a:fld>
            <a:endParaRPr lang="de-DE"/>
          </a:p>
        </p:txBody>
      </p:sp>
      <p:sp>
        <p:nvSpPr>
          <p:cNvPr id="6" name="Titel 1">
            <a:extLst>
              <a:ext uri="{FF2B5EF4-FFF2-40B4-BE49-F238E27FC236}">
                <a16:creationId xmlns:a16="http://schemas.microsoft.com/office/drawing/2014/main" id="{0FB5F631-8F1F-4F20-9C39-C9E00971FE83}"/>
              </a:ext>
            </a:extLst>
          </p:cNvPr>
          <p:cNvSpPr>
            <a:spLocks noGrp="1"/>
          </p:cNvSpPr>
          <p:nvPr>
            <p:ph type="title"/>
          </p:nvPr>
        </p:nvSpPr>
        <p:spPr>
          <a:xfrm>
            <a:off x="336974" y="-48048"/>
            <a:ext cx="10515600" cy="1325563"/>
          </a:xfrm>
        </p:spPr>
        <p:txBody>
          <a:bodyPr>
            <a:normAutofit/>
          </a:bodyPr>
          <a:lstStyle/>
          <a:p>
            <a:pPr algn="ctr"/>
            <a:r>
              <a:rPr lang="de-DE" sz="3200" b="1">
                <a:latin typeface="Arial" panose="020B0604020202020204" pitchFamily="34" charset="0"/>
                <a:cs typeface="Arial" panose="020B0604020202020204" pitchFamily="34" charset="0"/>
              </a:rPr>
              <a:t/>
            </a:r>
            <a:br>
              <a:rPr lang="de-DE" sz="3200" b="1">
                <a:latin typeface="Arial" panose="020B0604020202020204" pitchFamily="34" charset="0"/>
                <a:cs typeface="Arial" panose="020B0604020202020204" pitchFamily="34" charset="0"/>
              </a:rPr>
            </a:br>
            <a:endParaRPr lang="de-DE" sz="3200" b="1">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724813D3-92B4-4825-AD81-A3D1DBCDAC0A}"/>
              </a:ext>
            </a:extLst>
          </p:cNvPr>
          <p:cNvSpPr txBox="1"/>
          <p:nvPr/>
        </p:nvSpPr>
        <p:spPr>
          <a:xfrm>
            <a:off x="556188" y="1844991"/>
            <a:ext cx="7442593" cy="3816429"/>
          </a:xfrm>
          <a:prstGeom prst="rect">
            <a:avLst/>
          </a:prstGeom>
          <a:noFill/>
        </p:spPr>
        <p:txBody>
          <a:bodyPr wrap="square" rtlCol="0">
            <a:spAutoFit/>
          </a:bodyPr>
          <a:lstStyle/>
          <a:p>
            <a:r>
              <a:rPr lang="de-DE" sz="2200"/>
              <a:t>Die dritte Teilaufgabe zielt auf eine </a:t>
            </a:r>
            <a:r>
              <a:rPr lang="de-DE" sz="2200" b="1" i="1"/>
              <a:t>produktiv-gestaltende</a:t>
            </a:r>
            <a:r>
              <a:rPr lang="de-DE" sz="2200" b="1"/>
              <a:t> bzw. eine </a:t>
            </a:r>
            <a:r>
              <a:rPr lang="de-DE" sz="2200" b="1" i="1"/>
              <a:t>kritisch-wertende</a:t>
            </a:r>
            <a:r>
              <a:rPr lang="de-DE" sz="2200" b="1"/>
              <a:t> Auseinandersetzung mit dem Text </a:t>
            </a:r>
            <a:r>
              <a:rPr lang="de-DE" sz="2200"/>
              <a:t>der dessen Thema ab. Spätestens in der Klausur unter Abiturbedingungen (Q2.2) können die Schülerinnen und Schüler in dieser Teilaufgabe </a:t>
            </a:r>
            <a:r>
              <a:rPr lang="de-DE" sz="2200" b="1"/>
              <a:t>zwischen zwei Möglichkeiten wählen. </a:t>
            </a:r>
          </a:p>
          <a:p>
            <a:r>
              <a:rPr lang="de-DE" sz="2200"/>
              <a:t>Die Aufgabenstellung kann dabei </a:t>
            </a:r>
            <a:r>
              <a:rPr lang="de-DE" sz="2200" b="1" i="1" err="1">
                <a:solidFill>
                  <a:srgbClr val="FF0000"/>
                </a:solidFill>
              </a:rPr>
              <a:t>textnah</a:t>
            </a:r>
            <a:r>
              <a:rPr lang="de-DE" sz="2200"/>
              <a:t> oder </a:t>
            </a:r>
            <a:r>
              <a:rPr lang="de-DE" sz="2200" b="1" i="1">
                <a:solidFill>
                  <a:srgbClr val="0070C0"/>
                </a:solidFill>
              </a:rPr>
              <a:t>thematisch bezogen </a:t>
            </a:r>
            <a:r>
              <a:rPr lang="de-DE" sz="2200">
                <a:solidFill>
                  <a:srgbClr val="0070C0"/>
                </a:solidFill>
              </a:rPr>
              <a:t> </a:t>
            </a:r>
            <a:r>
              <a:rPr lang="de-DE" sz="2200"/>
              <a:t>sein. </a:t>
            </a:r>
            <a:r>
              <a:rPr lang="de-DE" sz="2200" i="1" err="1"/>
              <a:t>Textnahe</a:t>
            </a:r>
            <a:r>
              <a:rPr lang="de-DE" sz="2200" i="1"/>
              <a:t> </a:t>
            </a:r>
            <a:r>
              <a:rPr lang="de-DE" sz="2200"/>
              <a:t>Aufgaben beziehen sich auf den in Aufgabe 1 und 2 bearbeiteten Text, </a:t>
            </a:r>
            <a:r>
              <a:rPr lang="de-DE" sz="2200" i="1"/>
              <a:t>thematisch bezogene </a:t>
            </a:r>
            <a:r>
              <a:rPr lang="de-DE" sz="2200"/>
              <a:t>Aufgaben beziehen sich auf das dem Text zugrundeliegende Thema, ggf. in Verbindung mit einem neuen, weiterführenden Impuls (z.B. einem Zitat oder einer bildlichen Darstellung).</a:t>
            </a:r>
          </a:p>
        </p:txBody>
      </p:sp>
      <p:sp>
        <p:nvSpPr>
          <p:cNvPr id="11" name="Textfeld 10">
            <a:extLst>
              <a:ext uri="{FF2B5EF4-FFF2-40B4-BE49-F238E27FC236}">
                <a16:creationId xmlns:a16="http://schemas.microsoft.com/office/drawing/2014/main" id="{49252DAC-D9AA-4934-A20A-2EE428B19687}"/>
              </a:ext>
            </a:extLst>
          </p:cNvPr>
          <p:cNvSpPr txBox="1"/>
          <p:nvPr/>
        </p:nvSpPr>
        <p:spPr>
          <a:xfrm>
            <a:off x="556188" y="5901531"/>
            <a:ext cx="11309684" cy="523220"/>
          </a:xfrm>
          <a:prstGeom prst="rect">
            <a:avLst/>
          </a:prstGeom>
          <a:noFill/>
        </p:spPr>
        <p:txBody>
          <a:bodyPr wrap="square">
            <a:spAutoFit/>
          </a:bodyPr>
          <a:lstStyle/>
          <a:p>
            <a:r>
              <a:rPr lang="de-DE" sz="1400">
                <a:hlinkClick r:id="rId2"/>
              </a:rPr>
              <a:t>https://www.standardsicherung.schulministerium.nrw.de/cms/zentralabitur-gost/faecher/getfile.php?file=5463</a:t>
            </a:r>
            <a:endParaRPr lang="de-DE" sz="1400"/>
          </a:p>
          <a:p>
            <a:r>
              <a:rPr lang="de-DE" sz="1400"/>
              <a:t>(Konzeption von Klausuren in den modernen Fremdsprachen in der gymnasialen Oberstufe  mit Blick auf die Aufgabenformate im Zentralabitur)</a:t>
            </a:r>
          </a:p>
        </p:txBody>
      </p:sp>
      <p:sp>
        <p:nvSpPr>
          <p:cNvPr id="2" name="Textfeld 1"/>
          <p:cNvSpPr txBox="1"/>
          <p:nvPr/>
        </p:nvSpPr>
        <p:spPr>
          <a:xfrm>
            <a:off x="8125504" y="3007756"/>
            <a:ext cx="3761695" cy="1295868"/>
          </a:xfrm>
          <a:prstGeom prst="rect">
            <a:avLst/>
          </a:prstGeom>
          <a:solidFill>
            <a:schemeClr val="accent6">
              <a:lumMod val="20000"/>
              <a:lumOff val="80000"/>
            </a:schemeClr>
          </a:solidFill>
        </p:spPr>
        <p:txBody>
          <a:bodyPr wrap="square" rtlCol="0">
            <a:spAutoFit/>
          </a:bodyPr>
          <a:lstStyle/>
          <a:p>
            <a:pPr>
              <a:lnSpc>
                <a:spcPct val="150000"/>
              </a:lnSpc>
            </a:pPr>
            <a:r>
              <a:rPr lang="en-US" err="1"/>
              <a:t>Terminologie</a:t>
            </a:r>
            <a:r>
              <a:rPr lang="en-US"/>
              <a:t>:</a:t>
            </a:r>
          </a:p>
          <a:p>
            <a:pPr>
              <a:lnSpc>
                <a:spcPct val="150000"/>
              </a:lnSpc>
            </a:pPr>
            <a:r>
              <a:rPr lang="en-US" b="1" err="1">
                <a:solidFill>
                  <a:srgbClr val="FF0000"/>
                </a:solidFill>
              </a:rPr>
              <a:t>textnah</a:t>
            </a:r>
            <a:r>
              <a:rPr lang="en-US" b="1">
                <a:solidFill>
                  <a:srgbClr val="FF0000"/>
                </a:solidFill>
              </a:rPr>
              <a:t> = </a:t>
            </a:r>
            <a:r>
              <a:rPr lang="en-US" b="1" err="1">
                <a:solidFill>
                  <a:srgbClr val="FF0000"/>
                </a:solidFill>
              </a:rPr>
              <a:t>enger</a:t>
            </a:r>
            <a:r>
              <a:rPr lang="en-US" b="1">
                <a:solidFill>
                  <a:srgbClr val="FF0000"/>
                </a:solidFill>
              </a:rPr>
              <a:t> </a:t>
            </a:r>
            <a:r>
              <a:rPr lang="en-US" b="1" err="1">
                <a:solidFill>
                  <a:srgbClr val="FF0000"/>
                </a:solidFill>
              </a:rPr>
              <a:t>Textbezug</a:t>
            </a:r>
            <a:endParaRPr lang="en-US" b="1">
              <a:solidFill>
                <a:srgbClr val="FF0000"/>
              </a:solidFill>
            </a:endParaRPr>
          </a:p>
          <a:p>
            <a:pPr>
              <a:lnSpc>
                <a:spcPct val="150000"/>
              </a:lnSpc>
            </a:pPr>
            <a:r>
              <a:rPr lang="en-US" b="1" err="1">
                <a:solidFill>
                  <a:srgbClr val="0070C0"/>
                </a:solidFill>
              </a:rPr>
              <a:t>thematisch</a:t>
            </a:r>
            <a:r>
              <a:rPr lang="en-US" b="1">
                <a:solidFill>
                  <a:srgbClr val="0070C0"/>
                </a:solidFill>
              </a:rPr>
              <a:t> </a:t>
            </a:r>
            <a:r>
              <a:rPr lang="en-US" b="1" err="1">
                <a:solidFill>
                  <a:srgbClr val="0070C0"/>
                </a:solidFill>
              </a:rPr>
              <a:t>bezogen</a:t>
            </a:r>
            <a:r>
              <a:rPr lang="en-US" b="1">
                <a:solidFill>
                  <a:srgbClr val="0070C0"/>
                </a:solidFill>
              </a:rPr>
              <a:t> = loser </a:t>
            </a:r>
            <a:r>
              <a:rPr lang="en-US" b="1" err="1">
                <a:solidFill>
                  <a:srgbClr val="0070C0"/>
                </a:solidFill>
              </a:rPr>
              <a:t>Textbezug</a:t>
            </a:r>
            <a:endParaRPr lang="de-DE" b="1">
              <a:solidFill>
                <a:srgbClr val="0070C0"/>
              </a:solidFill>
            </a:endParaRPr>
          </a:p>
        </p:txBody>
      </p:sp>
      <p:sp>
        <p:nvSpPr>
          <p:cNvPr id="9" name="Textfeld 8">
            <a:extLst>
              <a:ext uri="{FF2B5EF4-FFF2-40B4-BE49-F238E27FC236}">
                <a16:creationId xmlns:a16="http://schemas.microsoft.com/office/drawing/2014/main" id="{A2846ED8-EB27-48D6-A87D-D0FD708AA086}"/>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sp>
        <p:nvSpPr>
          <p:cNvPr id="10" name="Titel 1">
            <a:extLst>
              <a:ext uri="{FF2B5EF4-FFF2-40B4-BE49-F238E27FC236}">
                <a16:creationId xmlns:a16="http://schemas.microsoft.com/office/drawing/2014/main" id="{F101A446-E6B3-450D-82A9-461D8BFD19DD}"/>
              </a:ext>
            </a:extLst>
          </p:cNvPr>
          <p:cNvSpPr txBox="1">
            <a:spLocks/>
          </p:cNvSpPr>
          <p:nvPr/>
        </p:nvSpPr>
        <p:spPr>
          <a:xfrm>
            <a:off x="458636" y="845522"/>
            <a:ext cx="114285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400" b="1" dirty="0">
                <a:latin typeface="Arial" panose="020B0604020202020204" pitchFamily="34" charset="0"/>
                <a:cs typeface="Arial" panose="020B0604020202020204" pitchFamily="34" charset="0"/>
              </a:rPr>
              <a:t>Teilaufgabe 3 (Konstruktionsvorgaben)</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368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12"/>
          </p:nvPr>
        </p:nvSpPr>
        <p:spPr/>
        <p:txBody>
          <a:bodyPr/>
          <a:lstStyle/>
          <a:p>
            <a:fld id="{00C20738-EFE5-4427-89A6-9951F071AE48}" type="slidenum">
              <a:rPr lang="de-DE" smtClean="0"/>
              <a:t>12</a:t>
            </a:fld>
            <a:endParaRPr lang="de-DE"/>
          </a:p>
        </p:txBody>
      </p:sp>
      <p:sp>
        <p:nvSpPr>
          <p:cNvPr id="6" name="Titel 1">
            <a:extLst>
              <a:ext uri="{FF2B5EF4-FFF2-40B4-BE49-F238E27FC236}">
                <a16:creationId xmlns:a16="http://schemas.microsoft.com/office/drawing/2014/main" id="{0FB5F631-8F1F-4F20-9C39-C9E00971FE83}"/>
              </a:ext>
            </a:extLst>
          </p:cNvPr>
          <p:cNvSpPr>
            <a:spLocks noGrp="1"/>
          </p:cNvSpPr>
          <p:nvPr>
            <p:ph type="title"/>
          </p:nvPr>
        </p:nvSpPr>
        <p:spPr>
          <a:xfrm>
            <a:off x="796237" y="-44867"/>
            <a:ext cx="10515600" cy="1325563"/>
          </a:xfrm>
        </p:spPr>
        <p:txBody>
          <a:bodyPr>
            <a:normAutofit fontScale="90000"/>
          </a:bodyPr>
          <a:lstStyle/>
          <a:p>
            <a:pPr algn="ctr"/>
            <a:r>
              <a:rPr lang="de-DE" sz="3200" b="1">
                <a:latin typeface="Arial" panose="020B0604020202020204" pitchFamily="34" charset="0"/>
                <a:cs typeface="Arial" panose="020B0604020202020204" pitchFamily="34" charset="0"/>
              </a:rPr>
              <a:t/>
            </a:r>
            <a:br>
              <a:rPr lang="de-DE" sz="3200" b="1">
                <a:latin typeface="Arial" panose="020B0604020202020204" pitchFamily="34" charset="0"/>
                <a:cs typeface="Arial" panose="020B0604020202020204" pitchFamily="34" charset="0"/>
              </a:rPr>
            </a:br>
            <a:r>
              <a:rPr lang="de-DE" sz="3200" b="1">
                <a:latin typeface="Arial" panose="020B0604020202020204" pitchFamily="34" charset="0"/>
                <a:cs typeface="Arial" panose="020B0604020202020204" pitchFamily="34" charset="0"/>
              </a:rPr>
              <a:t>enger vs. loser Textbezug</a:t>
            </a:r>
            <a:r>
              <a:rPr lang="de-DE" sz="3200" b="1"/>
              <a:t/>
            </a:r>
            <a:br>
              <a:rPr lang="de-DE" sz="3200" b="1"/>
            </a:br>
            <a:endParaRPr lang="de-DE" sz="3200" b="1">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724813D3-92B4-4825-AD81-A3D1DBCDAC0A}"/>
              </a:ext>
            </a:extLst>
          </p:cNvPr>
          <p:cNvSpPr txBox="1"/>
          <p:nvPr/>
        </p:nvSpPr>
        <p:spPr>
          <a:xfrm>
            <a:off x="540470" y="982176"/>
            <a:ext cx="7529332" cy="3847207"/>
          </a:xfrm>
          <a:prstGeom prst="rect">
            <a:avLst/>
          </a:prstGeom>
          <a:noFill/>
        </p:spPr>
        <p:txBody>
          <a:bodyPr wrap="square" rtlCol="0">
            <a:spAutoFit/>
          </a:bodyPr>
          <a:lstStyle/>
          <a:p>
            <a:r>
              <a:rPr lang="de-DE" dirty="0"/>
              <a:t>3 </a:t>
            </a:r>
            <a:r>
              <a:rPr lang="es-AR" dirty="0"/>
              <a:t>Elige </a:t>
            </a:r>
            <a:r>
              <a:rPr lang="es-AR" dirty="0">
                <a:solidFill>
                  <a:srgbClr val="FF0000"/>
                </a:solidFill>
              </a:rPr>
              <a:t>una</a:t>
            </a:r>
            <a:r>
              <a:rPr lang="es-AR" dirty="0"/>
              <a:t> de las siguientes tareas.</a:t>
            </a:r>
          </a:p>
          <a:p>
            <a:endParaRPr lang="de-DE" dirty="0"/>
          </a:p>
          <a:p>
            <a:r>
              <a:rPr lang="de-DE" dirty="0"/>
              <a:t>3.1 </a:t>
            </a:r>
          </a:p>
          <a:p>
            <a:r>
              <a:rPr lang="es-ES" dirty="0"/>
              <a:t>Comenta la actitud de los barceloneses frente al turismo y discute las posibilidades y los límites de mejorar la situación en Barcelona como metrópoli turística. </a:t>
            </a:r>
            <a:r>
              <a:rPr lang="es-ES" sz="1400" dirty="0"/>
              <a:t>– </a:t>
            </a:r>
            <a:r>
              <a:rPr lang="es-ES" sz="1400" dirty="0">
                <a:highlight>
                  <a:srgbClr val="C0C0C0"/>
                </a:highlight>
              </a:rPr>
              <a:t>siehe Zentralabitur 2020 GK(n)</a:t>
            </a:r>
          </a:p>
          <a:p>
            <a:endParaRPr lang="es-ES" sz="2000" dirty="0"/>
          </a:p>
          <a:p>
            <a:r>
              <a:rPr lang="es-ES" dirty="0"/>
              <a:t>3.2</a:t>
            </a:r>
          </a:p>
          <a:p>
            <a:r>
              <a:rPr lang="es-ES" i="1" dirty="0"/>
              <a:t>“Lo importante es dejar de medir cuántos turistas vienen a España y empezar a fijarnos en la calidad de ese turismo.” </a:t>
            </a:r>
            <a:r>
              <a:rPr lang="es-ES" baseline="30000" dirty="0">
                <a:latin typeface="Calibri" panose="020F0502020204030204" pitchFamily="34" charset="0"/>
                <a:cs typeface="Times New Roman" panose="02020603050405020304" pitchFamily="18" charset="0"/>
              </a:rPr>
              <a:t>1</a:t>
            </a:r>
            <a:endParaRPr lang="es-ES" baseline="30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S" sz="800" dirty="0"/>
          </a:p>
          <a:p>
            <a:r>
              <a:rPr lang="es-ES" dirty="0">
                <a:effectLst/>
                <a:latin typeface="Calibri" panose="020F0502020204030204" pitchFamily="34" charset="0"/>
                <a:ea typeface="Times New Roman" panose="02020603050405020304" pitchFamily="18" charset="0"/>
                <a:cs typeface="Calibri" panose="020F0502020204030204" pitchFamily="34" charset="0"/>
              </a:rPr>
              <a:t>Escribe una carta al director </a:t>
            </a:r>
            <a:r>
              <a:rPr lang="es-ES" dirty="0">
                <a:latin typeface="Calibri" panose="020F0502020204030204" pitchFamily="34" charset="0"/>
                <a:ea typeface="Times New Roman" panose="02020603050405020304" pitchFamily="18" charset="0"/>
                <a:cs typeface="Calibri" panose="020F0502020204030204" pitchFamily="34" charset="0"/>
              </a:rPr>
              <a:t>de</a:t>
            </a:r>
            <a:r>
              <a:rPr lang="es-ES" dirty="0">
                <a:effectLst/>
                <a:latin typeface="Calibri" panose="020F0502020204030204" pitchFamily="34" charset="0"/>
                <a:ea typeface="Times New Roman" panose="02020603050405020304" pitchFamily="18" charset="0"/>
                <a:cs typeface="Calibri" panose="020F0502020204030204" pitchFamily="34" charset="0"/>
              </a:rPr>
              <a:t> El País y comenta en ella distintas implicaciones de la propuesta de </a:t>
            </a:r>
            <a:r>
              <a:rPr lang="es-ES" dirty="0">
                <a:latin typeface="Calibri" panose="020F0502020204030204" pitchFamily="34" charset="0"/>
                <a:cs typeface="Calibri" panose="020F0502020204030204" pitchFamily="34" charset="0"/>
              </a:rPr>
              <a:t>María Reyes Maroto, </a:t>
            </a:r>
            <a:r>
              <a:rPr lang="es-ES" dirty="0">
                <a:effectLst/>
                <a:latin typeface="Calibri" panose="020F0502020204030204" pitchFamily="34" charset="0"/>
                <a:ea typeface="Times New Roman" panose="02020603050405020304" pitchFamily="18" charset="0"/>
                <a:cs typeface="Calibri" panose="020F0502020204030204" pitchFamily="34" charset="0"/>
              </a:rPr>
              <a:t>ministra de Industria, Comercio y Turismo en 2021.</a:t>
            </a:r>
            <a:endParaRPr lang="es-ES" dirty="0">
              <a:latin typeface="Calibri" panose="020F0502020204030204" pitchFamily="34" charset="0"/>
              <a:cs typeface="Calibri" panose="020F0502020204030204" pitchFamily="34" charset="0"/>
            </a:endParaRPr>
          </a:p>
        </p:txBody>
      </p:sp>
      <p:sp>
        <p:nvSpPr>
          <p:cNvPr id="9" name="Pfeil: nach links 8">
            <a:extLst>
              <a:ext uri="{FF2B5EF4-FFF2-40B4-BE49-F238E27FC236}">
                <a16:creationId xmlns:a16="http://schemas.microsoft.com/office/drawing/2014/main" id="{1785AD3C-4AE4-46B2-AF03-FD3E5ED274F7}"/>
              </a:ext>
            </a:extLst>
          </p:cNvPr>
          <p:cNvSpPr/>
          <p:nvPr/>
        </p:nvSpPr>
        <p:spPr>
          <a:xfrm>
            <a:off x="8986978" y="1518666"/>
            <a:ext cx="2419350" cy="12733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enger Textbezug</a:t>
            </a:r>
          </a:p>
        </p:txBody>
      </p:sp>
      <p:sp>
        <p:nvSpPr>
          <p:cNvPr id="10" name="Pfeil: nach links 9">
            <a:extLst>
              <a:ext uri="{FF2B5EF4-FFF2-40B4-BE49-F238E27FC236}">
                <a16:creationId xmlns:a16="http://schemas.microsoft.com/office/drawing/2014/main" id="{A1A2EED1-D19E-4A5D-A8B4-15AD1DB8D4DC}"/>
              </a:ext>
            </a:extLst>
          </p:cNvPr>
          <p:cNvSpPr/>
          <p:nvPr/>
        </p:nvSpPr>
        <p:spPr>
          <a:xfrm>
            <a:off x="8986978" y="3508138"/>
            <a:ext cx="2419350" cy="12733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loser Textbezug</a:t>
            </a:r>
          </a:p>
        </p:txBody>
      </p:sp>
      <p:sp>
        <p:nvSpPr>
          <p:cNvPr id="11" name="Textfeld 10">
            <a:extLst>
              <a:ext uri="{FF2B5EF4-FFF2-40B4-BE49-F238E27FC236}">
                <a16:creationId xmlns:a16="http://schemas.microsoft.com/office/drawing/2014/main" id="{47CC518B-A46B-470E-9FCC-970657B17531}"/>
              </a:ext>
            </a:extLst>
          </p:cNvPr>
          <p:cNvSpPr txBox="1"/>
          <p:nvPr/>
        </p:nvSpPr>
        <p:spPr>
          <a:xfrm>
            <a:off x="540470" y="6116974"/>
            <a:ext cx="11027134" cy="307777"/>
          </a:xfrm>
          <a:prstGeom prst="rect">
            <a:avLst/>
          </a:prstGeom>
          <a:noFill/>
        </p:spPr>
        <p:txBody>
          <a:bodyPr wrap="square">
            <a:spAutoFit/>
          </a:bodyPr>
          <a:lstStyle/>
          <a:p>
            <a:r>
              <a:rPr lang="es-ES" sz="1400" baseline="30000">
                <a:latin typeface="Calibri" panose="020F0502020204030204" pitchFamily="34" charset="0"/>
                <a:cs typeface="Times New Roman" panose="02020603050405020304" pitchFamily="18" charset="0"/>
              </a:rPr>
              <a:t>1 </a:t>
            </a:r>
            <a:r>
              <a:rPr lang="es-ES" sz="1400">
                <a:hlinkClick r:id="rId2"/>
              </a:rPr>
              <a:t>https://elpais.com/economia/2021-01-22/espana-mira-al-turismo-asiatico-y-americano-para-superar-el-bache-del-coronavirus.html</a:t>
            </a:r>
            <a:r>
              <a:rPr lang="es-ES" sz="1400"/>
              <a:t>  </a:t>
            </a:r>
          </a:p>
        </p:txBody>
      </p:sp>
      <p:sp>
        <p:nvSpPr>
          <p:cNvPr id="12" name="Textfeld 11">
            <a:extLst>
              <a:ext uri="{FF2B5EF4-FFF2-40B4-BE49-F238E27FC236}">
                <a16:creationId xmlns:a16="http://schemas.microsoft.com/office/drawing/2014/main" id="{39778F6B-937B-4C5F-8D68-33DFFE0E3182}"/>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spTree>
    <p:extLst>
      <p:ext uri="{BB962C8B-B14F-4D97-AF65-F5344CB8AC3E}">
        <p14:creationId xmlns:p14="http://schemas.microsoft.com/office/powerpoint/2010/main" val="322417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12"/>
          </p:nvPr>
        </p:nvSpPr>
        <p:spPr/>
        <p:txBody>
          <a:bodyPr/>
          <a:lstStyle/>
          <a:p>
            <a:fld id="{00C20738-EFE5-4427-89A6-9951F071AE48}" type="slidenum">
              <a:rPr lang="de-DE" smtClean="0"/>
              <a:t>13</a:t>
            </a:fld>
            <a:endParaRPr lang="de-DE"/>
          </a:p>
        </p:txBody>
      </p:sp>
      <p:sp>
        <p:nvSpPr>
          <p:cNvPr id="6" name="Titel 1">
            <a:extLst>
              <a:ext uri="{FF2B5EF4-FFF2-40B4-BE49-F238E27FC236}">
                <a16:creationId xmlns:a16="http://schemas.microsoft.com/office/drawing/2014/main" id="{0FB5F631-8F1F-4F20-9C39-C9E00971FE83}"/>
              </a:ext>
            </a:extLst>
          </p:cNvPr>
          <p:cNvSpPr>
            <a:spLocks noGrp="1"/>
          </p:cNvSpPr>
          <p:nvPr>
            <p:ph type="title"/>
          </p:nvPr>
        </p:nvSpPr>
        <p:spPr>
          <a:xfrm>
            <a:off x="796237" y="-44867"/>
            <a:ext cx="10515600" cy="1325563"/>
          </a:xfrm>
        </p:spPr>
        <p:txBody>
          <a:bodyPr>
            <a:normAutofit fontScale="90000"/>
          </a:bodyPr>
          <a:lstStyle/>
          <a:p>
            <a:pPr algn="ctr"/>
            <a:r>
              <a:rPr lang="de-DE" sz="3200" b="1">
                <a:latin typeface="Arial" panose="020B0604020202020204" pitchFamily="34" charset="0"/>
                <a:cs typeface="Arial" panose="020B0604020202020204" pitchFamily="34" charset="0"/>
              </a:rPr>
              <a:t/>
            </a:r>
            <a:br>
              <a:rPr lang="de-DE" sz="3200" b="1">
                <a:latin typeface="Arial" panose="020B0604020202020204" pitchFamily="34" charset="0"/>
                <a:cs typeface="Arial" panose="020B0604020202020204" pitchFamily="34" charset="0"/>
              </a:rPr>
            </a:br>
            <a:r>
              <a:rPr lang="de-DE" sz="3200" b="1">
                <a:latin typeface="Arial" panose="020B0604020202020204" pitchFamily="34" charset="0"/>
                <a:cs typeface="Arial" panose="020B0604020202020204" pitchFamily="34" charset="0"/>
              </a:rPr>
              <a:t>enger vs. loser Textbezug</a:t>
            </a:r>
            <a:r>
              <a:rPr lang="de-DE" sz="3200" b="1"/>
              <a:t/>
            </a:r>
            <a:br>
              <a:rPr lang="de-DE" sz="3200" b="1"/>
            </a:br>
            <a:endParaRPr lang="de-DE" sz="3200" b="1">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39778F6B-937B-4C5F-8D68-33DFFE0E3182}"/>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pic>
        <p:nvPicPr>
          <p:cNvPr id="3" name="Grafik 2">
            <a:extLst>
              <a:ext uri="{FF2B5EF4-FFF2-40B4-BE49-F238E27FC236}">
                <a16:creationId xmlns:a16="http://schemas.microsoft.com/office/drawing/2014/main" id="{EAFBC01C-FF70-DC3C-9279-21E22A34841A}"/>
              </a:ext>
            </a:extLst>
          </p:cNvPr>
          <p:cNvPicPr>
            <a:picLocks noChangeAspect="1"/>
          </p:cNvPicPr>
          <p:nvPr/>
        </p:nvPicPr>
        <p:blipFill>
          <a:blip r:embed="rId2"/>
          <a:stretch>
            <a:fillRect/>
          </a:stretch>
        </p:blipFill>
        <p:spPr>
          <a:xfrm>
            <a:off x="2480774" y="2283785"/>
            <a:ext cx="7146525" cy="4014582"/>
          </a:xfrm>
          <a:prstGeom prst="rect">
            <a:avLst/>
          </a:prstGeom>
        </p:spPr>
      </p:pic>
      <p:sp>
        <p:nvSpPr>
          <p:cNvPr id="8" name="Textfeld 7">
            <a:extLst>
              <a:ext uri="{FF2B5EF4-FFF2-40B4-BE49-F238E27FC236}">
                <a16:creationId xmlns:a16="http://schemas.microsoft.com/office/drawing/2014/main" id="{90C8EB41-B363-E32E-8DBC-B02E5350CA41}"/>
              </a:ext>
            </a:extLst>
          </p:cNvPr>
          <p:cNvSpPr txBox="1"/>
          <p:nvPr/>
        </p:nvSpPr>
        <p:spPr>
          <a:xfrm>
            <a:off x="508247" y="679500"/>
            <a:ext cx="11174767" cy="1476045"/>
          </a:xfrm>
          <a:prstGeom prst="rect">
            <a:avLst/>
          </a:prstGeom>
          <a:noFill/>
        </p:spPr>
        <p:txBody>
          <a:bodyPr wrap="square">
            <a:spAutoFit/>
          </a:bodyPr>
          <a:lstStyle/>
          <a:p>
            <a:pPr>
              <a:lnSpc>
                <a:spcPct val="115000"/>
              </a:lnSpc>
              <a:spcAft>
                <a:spcPts val="1000"/>
              </a:spcAft>
            </a:pPr>
            <a:r>
              <a:rPr lang="es-E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 (loser </a:t>
            </a:r>
            <a:r>
              <a:rPr lang="es-E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Textbezug</a:t>
            </a:r>
            <a:r>
              <a:rPr lang="es-E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de-DE"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s-ES" sz="18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 importante es dejar de medir cuántos turistas vienen a España y empezar a fijarnos en la calidad de ese turismo.”</a:t>
            </a:r>
            <a:endParaRPr lang="de-DE"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s-ES" sz="1050" dirty="0">
                <a:effectLst/>
                <a:latin typeface="Calibri" panose="020F0502020204030204" pitchFamily="34" charset="0"/>
                <a:ea typeface="Times New Roman" panose="02020603050405020304" pitchFamily="18" charset="0"/>
                <a:cs typeface="Calibri" panose="020F0502020204030204" pitchFamily="34" charset="0"/>
              </a:rPr>
              <a:t> </a:t>
            </a:r>
            <a:r>
              <a:rPr lang="es-ES" sz="1800" kern="1200" dirty="0">
                <a:solidFill>
                  <a:srgbClr val="000000"/>
                </a:solidFill>
                <a:effectLst/>
                <a:latin typeface="Calibri" panose="020F0502020204030204" pitchFamily="34" charset="0"/>
                <a:ea typeface="Times New Roman" panose="02020603050405020304" pitchFamily="18" charset="0"/>
              </a:rPr>
              <a:t>Escribe una carta al director de El País y </a:t>
            </a:r>
            <a:r>
              <a:rPr lang="es-ES" sz="1800" b="1" kern="1200" dirty="0">
                <a:solidFill>
                  <a:srgbClr val="000000"/>
                </a:solidFill>
                <a:effectLst/>
                <a:latin typeface="Calibri" panose="020F0502020204030204" pitchFamily="34" charset="0"/>
                <a:ea typeface="Times New Roman" panose="02020603050405020304" pitchFamily="18" charset="0"/>
              </a:rPr>
              <a:t>comenta</a:t>
            </a:r>
            <a:r>
              <a:rPr lang="es-ES" sz="1800" kern="1200" dirty="0">
                <a:solidFill>
                  <a:srgbClr val="000000"/>
                </a:solidFill>
                <a:effectLst/>
                <a:latin typeface="Calibri" panose="020F0502020204030204" pitchFamily="34" charset="0"/>
                <a:ea typeface="Times New Roman" panose="02020603050405020304" pitchFamily="18" charset="0"/>
              </a:rPr>
              <a:t> en ella distintas implicaciones de la propuesta de María Reyes Maroto, ministra de Industria, Comercio y Turismo en 2021.</a:t>
            </a:r>
            <a:endParaRPr lang="de-DE" dirty="0"/>
          </a:p>
        </p:txBody>
      </p:sp>
    </p:spTree>
    <p:extLst>
      <p:ext uri="{BB962C8B-B14F-4D97-AF65-F5344CB8AC3E}">
        <p14:creationId xmlns:p14="http://schemas.microsoft.com/office/powerpoint/2010/main" val="597867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12"/>
          </p:nvPr>
        </p:nvSpPr>
        <p:spPr/>
        <p:txBody>
          <a:bodyPr/>
          <a:lstStyle/>
          <a:p>
            <a:fld id="{00C20738-EFE5-4427-89A6-9951F071AE48}" type="slidenum">
              <a:rPr lang="de-DE" smtClean="0"/>
              <a:t>14</a:t>
            </a:fld>
            <a:endParaRPr lang="de-DE"/>
          </a:p>
        </p:txBody>
      </p:sp>
      <p:sp>
        <p:nvSpPr>
          <p:cNvPr id="6" name="Titel 1">
            <a:extLst>
              <a:ext uri="{FF2B5EF4-FFF2-40B4-BE49-F238E27FC236}">
                <a16:creationId xmlns:a16="http://schemas.microsoft.com/office/drawing/2014/main" id="{0FB5F631-8F1F-4F20-9C39-C9E00971FE83}"/>
              </a:ext>
            </a:extLst>
          </p:cNvPr>
          <p:cNvSpPr>
            <a:spLocks noGrp="1"/>
          </p:cNvSpPr>
          <p:nvPr>
            <p:ph type="title"/>
          </p:nvPr>
        </p:nvSpPr>
        <p:spPr>
          <a:xfrm>
            <a:off x="796237" y="-44867"/>
            <a:ext cx="10515600" cy="1325563"/>
          </a:xfrm>
        </p:spPr>
        <p:txBody>
          <a:bodyPr>
            <a:normAutofit fontScale="90000"/>
          </a:bodyPr>
          <a:lstStyle/>
          <a:p>
            <a:pPr algn="ctr"/>
            <a:r>
              <a:rPr lang="de-DE" sz="3200" b="1">
                <a:latin typeface="Arial" panose="020B0604020202020204" pitchFamily="34" charset="0"/>
                <a:cs typeface="Arial" panose="020B0604020202020204" pitchFamily="34" charset="0"/>
              </a:rPr>
              <a:t/>
            </a:r>
            <a:br>
              <a:rPr lang="de-DE" sz="3200" b="1">
                <a:latin typeface="Arial" panose="020B0604020202020204" pitchFamily="34" charset="0"/>
                <a:cs typeface="Arial" panose="020B0604020202020204" pitchFamily="34" charset="0"/>
              </a:rPr>
            </a:br>
            <a:r>
              <a:rPr lang="de-DE" sz="3200" b="1">
                <a:latin typeface="Arial" panose="020B0604020202020204" pitchFamily="34" charset="0"/>
                <a:cs typeface="Arial" panose="020B0604020202020204" pitchFamily="34" charset="0"/>
              </a:rPr>
              <a:t>enger vs. loser Textbezug</a:t>
            </a:r>
            <a:r>
              <a:rPr lang="de-DE" sz="3200" b="1"/>
              <a:t/>
            </a:r>
            <a:br>
              <a:rPr lang="de-DE" sz="3200" b="1"/>
            </a:br>
            <a:endParaRPr lang="de-DE" sz="3200" b="1">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39778F6B-937B-4C5F-8D68-33DFFE0E3182}"/>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pic>
        <p:nvPicPr>
          <p:cNvPr id="8" name="Grafik 7">
            <a:extLst>
              <a:ext uri="{FF2B5EF4-FFF2-40B4-BE49-F238E27FC236}">
                <a16:creationId xmlns:a16="http://schemas.microsoft.com/office/drawing/2014/main" id="{DBD64EBB-D55A-107E-F4BA-1295905E4BD5}"/>
              </a:ext>
            </a:extLst>
          </p:cNvPr>
          <p:cNvPicPr>
            <a:picLocks noChangeAspect="1"/>
          </p:cNvPicPr>
          <p:nvPr/>
        </p:nvPicPr>
        <p:blipFill>
          <a:blip r:embed="rId2"/>
          <a:stretch>
            <a:fillRect/>
          </a:stretch>
        </p:blipFill>
        <p:spPr>
          <a:xfrm>
            <a:off x="3057101" y="861654"/>
            <a:ext cx="6077798" cy="5134692"/>
          </a:xfrm>
          <a:prstGeom prst="rect">
            <a:avLst/>
          </a:prstGeom>
        </p:spPr>
      </p:pic>
      <p:sp>
        <p:nvSpPr>
          <p:cNvPr id="9" name="TextBox 9">
            <a:extLst>
              <a:ext uri="{FF2B5EF4-FFF2-40B4-BE49-F238E27FC236}">
                <a16:creationId xmlns:a16="http://schemas.microsoft.com/office/drawing/2014/main" id="{267B505D-F8BD-D989-DFF4-7DCB02D47171}"/>
              </a:ext>
            </a:extLst>
          </p:cNvPr>
          <p:cNvSpPr txBox="1"/>
          <p:nvPr/>
        </p:nvSpPr>
        <p:spPr>
          <a:xfrm>
            <a:off x="9733007" y="5470766"/>
            <a:ext cx="20309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Checkliste</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noProof="0" dirty="0" err="1" smtClean="0">
                <a:ln>
                  <a:noFill/>
                </a:ln>
                <a:solidFill>
                  <a:prstClr val="black"/>
                </a:solidFill>
                <a:effectLst/>
                <a:uLnTx/>
                <a:uFillTx/>
                <a:latin typeface="Calibri" panose="020F0502020204030204"/>
                <a:ea typeface="+mn-ea"/>
                <a:cs typeface="+mn-cs"/>
              </a:rPr>
              <a:t>aus</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noProof="0" dirty="0" err="1" smtClean="0">
                <a:ln>
                  <a:noFill/>
                </a:ln>
                <a:solidFill>
                  <a:prstClr val="black"/>
                </a:solidFill>
                <a:effectLst/>
                <a:uLnTx/>
                <a:uFillTx/>
                <a:latin typeface="Calibri" panose="020F0502020204030204"/>
                <a:ea typeface="+mn-ea"/>
                <a:cs typeface="+mn-cs"/>
              </a:rPr>
              <a:t>dem</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lang="en-US" dirty="0" err="1">
                <a:solidFill>
                  <a:prstClr val="black"/>
                </a:solidFill>
                <a:latin typeface="Calibri" panose="020F0502020204030204"/>
              </a:rPr>
              <a:t>F</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ach </a:t>
            </a:r>
            <a:r>
              <a:rPr kumimoji="0" lang="en-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rPr>
              <a:t>glisch </a:t>
            </a:r>
          </a:p>
        </p:txBody>
      </p:sp>
    </p:spTree>
    <p:extLst>
      <p:ext uri="{BB962C8B-B14F-4D97-AF65-F5344CB8AC3E}">
        <p14:creationId xmlns:p14="http://schemas.microsoft.com/office/powerpoint/2010/main" val="2238366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5F631-8F1F-4F20-9C39-C9E00971FE83}"/>
              </a:ext>
            </a:extLst>
          </p:cNvPr>
          <p:cNvSpPr>
            <a:spLocks noGrp="1"/>
          </p:cNvSpPr>
          <p:nvPr>
            <p:ph type="title" idx="4294967295"/>
          </p:nvPr>
        </p:nvSpPr>
        <p:spPr>
          <a:xfrm>
            <a:off x="880782" y="408514"/>
            <a:ext cx="10515600" cy="1325563"/>
          </a:xfrm>
          <a:prstGeom prst="rect">
            <a:avLst/>
          </a:prstGeom>
        </p:spPr>
        <p:txBody>
          <a:bodyPr/>
          <a:lstStyle/>
          <a:p>
            <a:r>
              <a:rPr lang="en-US" sz="3200" b="1">
                <a:latin typeface="Calibri" panose="020F0502020204030204" pitchFamily="34" charset="0"/>
                <a:cs typeface="Calibri" panose="020F0502020204030204" pitchFamily="34" charset="0"/>
              </a:rPr>
              <a:t> </a:t>
            </a:r>
            <a:endParaRPr lang="de-DE" sz="320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248209" y="6492875"/>
            <a:ext cx="2743200" cy="365125"/>
          </a:xfrm>
        </p:spPr>
        <p:txBody>
          <a:bodyPr/>
          <a:lstStyle/>
          <a:p>
            <a:pPr algn="r"/>
            <a:fld id="{00C20738-EFE5-4427-89A6-9951F071AE48}" type="slidenum">
              <a:rPr lang="de-DE" smtClean="0"/>
              <a:pPr algn="r"/>
              <a:t>15</a:t>
            </a:fld>
            <a:endParaRPr lang="de-DE" dirty="0"/>
          </a:p>
        </p:txBody>
      </p:sp>
      <p:sp>
        <p:nvSpPr>
          <p:cNvPr id="5" name="Inhaltsplatzhalter 4"/>
          <p:cNvSpPr>
            <a:spLocks noGrp="1"/>
          </p:cNvSpPr>
          <p:nvPr>
            <p:ph idx="1"/>
          </p:nvPr>
        </p:nvSpPr>
        <p:spPr>
          <a:xfrm>
            <a:off x="526773" y="1230200"/>
            <a:ext cx="10430435" cy="1939574"/>
          </a:xfrm>
          <a:solidFill>
            <a:schemeClr val="accent2">
              <a:lumMod val="20000"/>
              <a:lumOff val="80000"/>
            </a:schemeClr>
          </a:solidFill>
        </p:spPr>
        <p:txBody>
          <a:bodyPr/>
          <a:lstStyle/>
          <a:p>
            <a:pPr marL="0" indent="0">
              <a:buNone/>
            </a:pPr>
            <a:r>
              <a:rPr lang="en-US" sz="2000" err="1">
                <a:latin typeface="Arial" panose="020B0604020202020204" pitchFamily="34" charset="0"/>
                <a:cs typeface="Arial" panose="020B0604020202020204" pitchFamily="34" charset="0"/>
              </a:rPr>
              <a:t>Alternativen</a:t>
            </a:r>
            <a:r>
              <a:rPr lang="en-US" sz="2000">
                <a:latin typeface="Arial" panose="020B0604020202020204" pitchFamily="34" charset="0"/>
                <a:cs typeface="Arial" panose="020B0604020202020204" pitchFamily="34" charset="0"/>
              </a:rPr>
              <a:t>:</a:t>
            </a:r>
          </a:p>
          <a:p>
            <a:pPr marL="0" indent="0">
              <a:buNone/>
            </a:pPr>
            <a:r>
              <a:rPr lang="en-US" sz="2000">
                <a:latin typeface="Arial" panose="020B0604020202020204" pitchFamily="34" charset="0"/>
                <a:cs typeface="Arial" panose="020B0604020202020204" pitchFamily="34" charset="0"/>
              </a:rPr>
              <a:t>3.1. </a:t>
            </a:r>
            <a:r>
              <a:rPr lang="en-US" sz="1800" err="1">
                <a:latin typeface="Arial" panose="020B0604020202020204" pitchFamily="34" charset="0"/>
                <a:cs typeface="Arial" panose="020B0604020202020204" pitchFamily="34" charset="0"/>
              </a:rPr>
              <a:t>enger</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Textbezug</a:t>
            </a:r>
            <a:r>
              <a:rPr lang="en-US" sz="1800">
                <a:latin typeface="Arial" panose="020B0604020202020204" pitchFamily="34" charset="0"/>
                <a:cs typeface="Arial" panose="020B0604020202020204" pitchFamily="34" charset="0"/>
              </a:rPr>
              <a:t> - 3.2. loser </a:t>
            </a:r>
            <a:r>
              <a:rPr lang="en-US" sz="1800" err="1">
                <a:latin typeface="Arial" panose="020B0604020202020204" pitchFamily="34" charset="0"/>
                <a:cs typeface="Arial" panose="020B0604020202020204" pitchFamily="34" charset="0"/>
              </a:rPr>
              <a:t>Textbezug</a:t>
            </a:r>
            <a:endParaRPr lang="en-US" sz="1800">
              <a:latin typeface="Arial" panose="020B0604020202020204" pitchFamily="34" charset="0"/>
              <a:cs typeface="Arial" panose="020B0604020202020204" pitchFamily="34" charset="0"/>
            </a:endParaRPr>
          </a:p>
          <a:p>
            <a:pPr marL="0" indent="0">
              <a:buNone/>
            </a:pPr>
            <a:r>
              <a:rPr lang="en-US" sz="1800" b="1" err="1">
                <a:latin typeface="Arial" panose="020B0604020202020204" pitchFamily="34" charset="0"/>
                <a:cs typeface="Arial" panose="020B0604020202020204" pitchFamily="34" charset="0"/>
              </a:rPr>
              <a:t>oder</a:t>
            </a:r>
            <a:endParaRPr lang="en-US" sz="1800" b="1">
              <a:latin typeface="Arial" panose="020B0604020202020204" pitchFamily="34" charset="0"/>
              <a:cs typeface="Arial" panose="020B0604020202020204" pitchFamily="34" charset="0"/>
            </a:endParaRPr>
          </a:p>
          <a:p>
            <a:pPr marL="0" indent="0">
              <a:buNone/>
            </a:pPr>
            <a:r>
              <a:rPr lang="en-US" sz="1800">
                <a:latin typeface="Arial" panose="020B0604020202020204" pitchFamily="34" charset="0"/>
                <a:cs typeface="Arial" panose="020B0604020202020204" pitchFamily="34" charset="0"/>
              </a:rPr>
              <a:t>3.1. </a:t>
            </a:r>
            <a:r>
              <a:rPr lang="en-US" sz="1800" err="1">
                <a:latin typeface="Arial" panose="020B0604020202020204" pitchFamily="34" charset="0"/>
                <a:cs typeface="Arial" panose="020B0604020202020204" pitchFamily="34" charset="0"/>
              </a:rPr>
              <a:t>enger</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Textbezug</a:t>
            </a:r>
            <a:r>
              <a:rPr lang="en-US" sz="1800">
                <a:latin typeface="Arial" panose="020B0604020202020204" pitchFamily="34" charset="0"/>
                <a:cs typeface="Arial" panose="020B0604020202020204" pitchFamily="34" charset="0"/>
              </a:rPr>
              <a:t> - 3.2. </a:t>
            </a:r>
            <a:r>
              <a:rPr lang="en-US" sz="1800" err="1">
                <a:latin typeface="Arial" panose="020B0604020202020204" pitchFamily="34" charset="0"/>
                <a:cs typeface="Arial" panose="020B0604020202020204" pitchFamily="34" charset="0"/>
              </a:rPr>
              <a:t>enger</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Textbezug</a:t>
            </a:r>
            <a:endParaRPr lang="en-US" sz="1800">
              <a:latin typeface="Arial" panose="020B0604020202020204" pitchFamily="34" charset="0"/>
              <a:cs typeface="Arial" panose="020B0604020202020204" pitchFamily="34" charset="0"/>
            </a:endParaRPr>
          </a:p>
          <a:p>
            <a:pPr marL="0" indent="0">
              <a:buNone/>
            </a:pPr>
            <a:r>
              <a:rPr lang="en-US" sz="1800" err="1">
                <a:solidFill>
                  <a:srgbClr val="FF0000"/>
                </a:solidFill>
                <a:latin typeface="Arial" panose="020B0604020202020204" pitchFamily="34" charset="0"/>
                <a:cs typeface="Arial" panose="020B0604020202020204" pitchFamily="34" charset="0"/>
              </a:rPr>
              <a:t>Es</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ist</a:t>
            </a:r>
            <a:r>
              <a:rPr lang="en-US" sz="1800">
                <a:solidFill>
                  <a:srgbClr val="FF0000"/>
                </a:solidFill>
                <a:latin typeface="Arial" panose="020B0604020202020204" pitchFamily="34" charset="0"/>
                <a:cs typeface="Arial" panose="020B0604020202020204" pitchFamily="34" charset="0"/>
              </a:rPr>
              <a:t> also </a:t>
            </a:r>
            <a:r>
              <a:rPr lang="en-US" sz="1800" err="1">
                <a:solidFill>
                  <a:srgbClr val="FF0000"/>
                </a:solidFill>
                <a:latin typeface="Arial" panose="020B0604020202020204" pitchFamily="34" charset="0"/>
                <a:cs typeface="Arial" panose="020B0604020202020204" pitchFamily="34" charset="0"/>
              </a:rPr>
              <a:t>nicht</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zulässig</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dass</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beide</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Alternativen</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einen</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losen</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Textbezug</a:t>
            </a:r>
            <a:r>
              <a:rPr lang="en-US" sz="180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haben</a:t>
            </a:r>
            <a:r>
              <a:rPr lang="en-US" sz="1800">
                <a:solidFill>
                  <a:srgbClr val="FF0000"/>
                </a:solidFill>
                <a:latin typeface="Arial" panose="020B0604020202020204" pitchFamily="34" charset="0"/>
                <a:cs typeface="Arial" panose="020B0604020202020204" pitchFamily="34" charset="0"/>
              </a:rPr>
              <a:t>!</a:t>
            </a:r>
            <a:endParaRPr lang="de-DE" sz="1800">
              <a:solidFill>
                <a:srgbClr val="FF0000"/>
              </a:solidFill>
              <a:latin typeface="Arial" panose="020B0604020202020204" pitchFamily="34" charset="0"/>
              <a:cs typeface="Arial" panose="020B0604020202020204" pitchFamily="34" charset="0"/>
            </a:endParaRPr>
          </a:p>
          <a:p>
            <a:pPr marL="0" indent="0">
              <a:buNone/>
            </a:pPr>
            <a:endParaRPr lang="de-DE" sz="1800">
              <a:latin typeface="Arial" panose="020B0604020202020204" pitchFamily="34" charset="0"/>
              <a:cs typeface="Arial" panose="020B0604020202020204" pitchFamily="34" charset="0"/>
            </a:endParaRPr>
          </a:p>
          <a:p>
            <a:pPr marL="0" indent="0">
              <a:buNone/>
            </a:pPr>
            <a:endParaRPr lang="de-DE"/>
          </a:p>
        </p:txBody>
      </p:sp>
      <p:sp>
        <p:nvSpPr>
          <p:cNvPr id="7" name="Inhaltsplatzhalter 4"/>
          <p:cNvSpPr txBox="1">
            <a:spLocks/>
          </p:cNvSpPr>
          <p:nvPr/>
        </p:nvSpPr>
        <p:spPr>
          <a:xfrm>
            <a:off x="526773" y="3422097"/>
            <a:ext cx="10430435" cy="2325011"/>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err="1">
                <a:latin typeface="Arial" panose="020B0604020202020204" pitchFamily="34" charset="0"/>
                <a:cs typeface="Arial" panose="020B0604020202020204" pitchFamily="34" charset="0"/>
              </a:rPr>
              <a:t>Beide</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möglichen</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Formen</a:t>
            </a:r>
            <a:r>
              <a:rPr lang="en-US" sz="1800">
                <a:latin typeface="Arial" panose="020B0604020202020204" pitchFamily="34" charset="0"/>
                <a:cs typeface="Arial" panose="020B0604020202020204" pitchFamily="34" charset="0"/>
              </a:rPr>
              <a:t> der </a:t>
            </a:r>
            <a:r>
              <a:rPr lang="en-US" sz="1800" err="1">
                <a:latin typeface="Arial" panose="020B0604020202020204" pitchFamily="34" charset="0"/>
                <a:cs typeface="Arial" panose="020B0604020202020204" pitchFamily="34" charset="0"/>
              </a:rPr>
              <a:t>Teilaufgabe</a:t>
            </a:r>
            <a:r>
              <a:rPr lang="en-US" sz="1800">
                <a:latin typeface="Arial" panose="020B0604020202020204" pitchFamily="34" charset="0"/>
                <a:cs typeface="Arial" panose="020B0604020202020204" pitchFamily="34" charset="0"/>
              </a:rPr>
              <a:t> 3 (loser </a:t>
            </a:r>
            <a:r>
              <a:rPr lang="en-US" sz="1800" err="1">
                <a:latin typeface="Arial" panose="020B0604020202020204" pitchFamily="34" charset="0"/>
                <a:cs typeface="Arial" panose="020B0604020202020204" pitchFamily="34" charset="0"/>
              </a:rPr>
              <a:t>oder</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enger</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Textbezug</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können</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entweder</a:t>
            </a:r>
            <a:r>
              <a:rPr lang="en-US" sz="180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800">
              <a:latin typeface="Arial" panose="020B0604020202020204" pitchFamily="34" charset="0"/>
              <a:cs typeface="Arial" panose="020B0604020202020204" pitchFamily="34" charset="0"/>
            </a:endParaRPr>
          </a:p>
          <a:p>
            <a:pPr>
              <a:buFont typeface="Wingdings" panose="05000000000000000000" pitchFamily="2" charset="2"/>
              <a:buChar char="Ø"/>
            </a:pP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klassisch</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kommentierend</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oder</a:t>
            </a:r>
            <a:endParaRPr lang="en-US" sz="1800">
              <a:latin typeface="Arial" panose="020B0604020202020204" pitchFamily="34" charset="0"/>
              <a:cs typeface="Arial" panose="020B0604020202020204" pitchFamily="34" charset="0"/>
            </a:endParaRPr>
          </a:p>
          <a:p>
            <a:pPr>
              <a:buFont typeface="Wingdings" panose="05000000000000000000" pitchFamily="2" charset="2"/>
              <a:buChar char="Ø"/>
            </a:pP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produktionsorientiert</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mit</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Vorgabe</a:t>
            </a:r>
            <a:r>
              <a:rPr lang="en-US" sz="1800">
                <a:latin typeface="Arial" panose="020B0604020202020204" pitchFamily="34" charset="0"/>
                <a:cs typeface="Arial" panose="020B0604020202020204" pitchFamily="34" charset="0"/>
              </a:rPr>
              <a:t> des </a:t>
            </a:r>
            <a:r>
              <a:rPr lang="en-US" sz="1800" err="1">
                <a:latin typeface="Arial" panose="020B0604020202020204" pitchFamily="34" charset="0"/>
                <a:cs typeface="Arial" panose="020B0604020202020204" pitchFamily="34" charset="0"/>
              </a:rPr>
              <a:t>Zieltextformats</a:t>
            </a:r>
            <a:r>
              <a:rPr lang="en-US" sz="180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180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err="1">
                <a:latin typeface="Arial" panose="020B0604020202020204" pitchFamily="34" charset="0"/>
                <a:cs typeface="Arial" panose="020B0604020202020204" pitchFamily="34" charset="0"/>
              </a:rPr>
              <a:t>angelegt</a:t>
            </a:r>
            <a:r>
              <a:rPr lang="en-US" sz="1800">
                <a:latin typeface="Arial" panose="020B0604020202020204" pitchFamily="34" charset="0"/>
                <a:cs typeface="Arial" panose="020B0604020202020204" pitchFamily="34" charset="0"/>
              </a:rPr>
              <a:t>  sein</a:t>
            </a:r>
            <a:r>
              <a:rPr lang="en-US" sz="120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p:txBody>
      </p:sp>
      <p:sp>
        <p:nvSpPr>
          <p:cNvPr id="8" name="Inhaltsplatzhalter 4"/>
          <p:cNvSpPr txBox="1">
            <a:spLocks/>
          </p:cNvSpPr>
          <p:nvPr/>
        </p:nvSpPr>
        <p:spPr>
          <a:xfrm>
            <a:off x="464747" y="476358"/>
            <a:ext cx="10430435" cy="4949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Arial" panose="020B0604020202020204" pitchFamily="34" charset="0"/>
                <a:cs typeface="Arial" panose="020B0604020202020204" pitchFamily="34" charset="0"/>
              </a:rPr>
              <a:t>Zusammenfassung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Gestaltung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Teilaufgabe</a:t>
            </a:r>
            <a:r>
              <a:rPr lang="en-US" dirty="0">
                <a:latin typeface="Arial" panose="020B0604020202020204" pitchFamily="34" charset="0"/>
                <a:cs typeface="Arial" panose="020B0604020202020204" pitchFamily="34" charset="0"/>
              </a:rPr>
              <a:t> 3:</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p:txBody>
      </p:sp>
      <p:sp>
        <p:nvSpPr>
          <p:cNvPr id="9" name="Textfeld 8">
            <a:extLst>
              <a:ext uri="{FF2B5EF4-FFF2-40B4-BE49-F238E27FC236}">
                <a16:creationId xmlns:a16="http://schemas.microsoft.com/office/drawing/2014/main" id="{20D4E2C3-5A0F-4300-B820-F1736D6ED0B5}"/>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spTree>
    <p:extLst>
      <p:ext uri="{BB962C8B-B14F-4D97-AF65-F5344CB8AC3E}">
        <p14:creationId xmlns:p14="http://schemas.microsoft.com/office/powerpoint/2010/main" val="1451474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268758" y="6492875"/>
            <a:ext cx="2743200" cy="365125"/>
          </a:xfrm>
        </p:spPr>
        <p:txBody>
          <a:bodyPr/>
          <a:lstStyle/>
          <a:p>
            <a:pPr algn="r"/>
            <a:fld id="{00C20738-EFE5-4427-89A6-9951F071AE48}" type="slidenum">
              <a:rPr lang="de-DE" smtClean="0"/>
              <a:pPr algn="r"/>
              <a:t>16</a:t>
            </a:fld>
            <a:endParaRPr lang="de-DE" dirty="0"/>
          </a:p>
        </p:txBody>
      </p:sp>
      <p:sp>
        <p:nvSpPr>
          <p:cNvPr id="6" name="Titel 1">
            <a:extLst>
              <a:ext uri="{FF2B5EF4-FFF2-40B4-BE49-F238E27FC236}">
                <a16:creationId xmlns:a16="http://schemas.microsoft.com/office/drawing/2014/main" id="{0FB5F631-8F1F-4F20-9C39-C9E00971FE83}"/>
              </a:ext>
            </a:extLst>
          </p:cNvPr>
          <p:cNvSpPr>
            <a:spLocks noGrp="1"/>
          </p:cNvSpPr>
          <p:nvPr>
            <p:ph type="title" idx="4294967295"/>
          </p:nvPr>
        </p:nvSpPr>
        <p:spPr>
          <a:xfrm>
            <a:off x="541355" y="2880708"/>
            <a:ext cx="11109290" cy="2960800"/>
          </a:xfrm>
          <a:prstGeom prst="rect">
            <a:avLst/>
          </a:prstGeom>
        </p:spPr>
        <p:txBody>
          <a:bodyPr/>
          <a:lstStyle/>
          <a:p>
            <a:r>
              <a:rPr lang="de-DE" sz="2400" dirty="0">
                <a:latin typeface="Arial" panose="020B0604020202020204" pitchFamily="34" charset="0"/>
                <a:cs typeface="Arial" panose="020B0604020202020204" pitchFamily="34" charset="0"/>
              </a:rPr>
              <a:t>Der deutschsprachige Ausgangstext in Klausurteil B ist ein Sach- oder Gebrauchstext.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Vorgaben 2024: </a:t>
            </a:r>
            <a:r>
              <a:rPr lang="de-DE" sz="2400" dirty="0"/>
              <a:t>Klausurteil B (Sprachmittlung): Der deutschsprachige Ausgangstext in Klausurteil B ist ein Sach- oder Gebrauchstext. </a:t>
            </a:r>
            <a:r>
              <a:rPr lang="de-DE" sz="2400" b="1" dirty="0">
                <a:highlight>
                  <a:srgbClr val="FFFF00"/>
                </a:highlight>
              </a:rPr>
              <a:t>Eine Aufgabenauswahl ist nicht vorgesehen.</a:t>
            </a:r>
            <a:r>
              <a:rPr lang="de-DE" sz="2400" dirty="0">
                <a:highlight>
                  <a:srgbClr val="FFFF00"/>
                </a:highlight>
              </a:rPr>
              <a:t> </a:t>
            </a:r>
            <a:r>
              <a:rPr lang="de-DE" sz="2400" dirty="0"/>
              <a:t>Unabhängig von der in Klausurteil A getroffenen Auswahl wird den Schülerinnen und Schülern in Klausurteil B derselbe deutschsprachige Text zur Bearbeitung vorgelegt.</a:t>
            </a:r>
            <a:endParaRPr lang="de-DE" sz="24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CFEC1DFC-3063-4A04-BEF4-9F8B8AD4704A}"/>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sp>
        <p:nvSpPr>
          <p:cNvPr id="10" name="Titel 1">
            <a:extLst>
              <a:ext uri="{FF2B5EF4-FFF2-40B4-BE49-F238E27FC236}">
                <a16:creationId xmlns:a16="http://schemas.microsoft.com/office/drawing/2014/main" id="{008E4D68-0F61-4A36-8E71-545E354D3050}"/>
              </a:ext>
            </a:extLst>
          </p:cNvPr>
          <p:cNvSpPr txBox="1">
            <a:spLocks/>
          </p:cNvSpPr>
          <p:nvPr/>
        </p:nvSpPr>
        <p:spPr>
          <a:xfrm>
            <a:off x="458637" y="1245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400" b="1">
                <a:latin typeface="Arial" panose="020B0604020202020204" pitchFamily="34" charset="0"/>
                <a:cs typeface="Arial" panose="020B0604020202020204" pitchFamily="34" charset="0"/>
              </a:rPr>
              <a:t>Wegfall der Aufgabenauswahl Sprachmittlung</a:t>
            </a:r>
            <a:endParaRPr lang="de-DE"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82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17</a:t>
            </a:fld>
            <a:endParaRPr lang="de-DE"/>
          </a:p>
        </p:txBody>
      </p:sp>
      <p:sp>
        <p:nvSpPr>
          <p:cNvPr id="5" name="Textfeld 4"/>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dirty="0"/>
              <a:t>Abitur 2024</a:t>
            </a:r>
          </a:p>
        </p:txBody>
      </p:sp>
      <p:sp>
        <p:nvSpPr>
          <p:cNvPr id="6" name="Titel 1">
            <a:extLst>
              <a:ext uri="{FF2B5EF4-FFF2-40B4-BE49-F238E27FC236}">
                <a16:creationId xmlns:a16="http://schemas.microsoft.com/office/drawing/2014/main" id="{2F700E82-C809-48FE-82DF-8AABC57DA58A}"/>
              </a:ext>
            </a:extLst>
          </p:cNvPr>
          <p:cNvSpPr txBox="1">
            <a:spLocks/>
          </p:cNvSpPr>
          <p:nvPr/>
        </p:nvSpPr>
        <p:spPr>
          <a:xfrm>
            <a:off x="475569" y="1405886"/>
            <a:ext cx="11224377" cy="719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latin typeface="Arial" panose="020B0604020202020204" pitchFamily="34" charset="0"/>
                <a:cs typeface="Arial" panose="020B0604020202020204" pitchFamily="34" charset="0"/>
              </a:rPr>
              <a:t>nur im Abitur 2024</a:t>
            </a:r>
            <a:endParaRPr lang="de-DE" sz="3000" b="1" dirty="0">
              <a:latin typeface="Arial" panose="020B0604020202020204" pitchFamily="34" charset="0"/>
              <a:cs typeface="Arial" panose="020B0604020202020204" pitchFamily="34" charset="0"/>
            </a:endParaRPr>
          </a:p>
        </p:txBody>
      </p:sp>
      <p:sp>
        <p:nvSpPr>
          <p:cNvPr id="7" name="Inhaltsplatzhalter 4">
            <a:extLst>
              <a:ext uri="{FF2B5EF4-FFF2-40B4-BE49-F238E27FC236}">
                <a16:creationId xmlns:a16="http://schemas.microsoft.com/office/drawing/2014/main" id="{3308C4C5-D47D-47AD-9F0E-B25F04D49FAB}"/>
              </a:ext>
            </a:extLst>
          </p:cNvPr>
          <p:cNvSpPr txBox="1">
            <a:spLocks/>
          </p:cNvSpPr>
          <p:nvPr/>
        </p:nvSpPr>
        <p:spPr>
          <a:xfrm>
            <a:off x="728880" y="4569322"/>
            <a:ext cx="10412506" cy="138274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600" dirty="0"/>
              <a:t>Abiturklausuren:</a:t>
            </a:r>
          </a:p>
          <a:p>
            <a:pPr marL="457200" indent="-457200" algn="l">
              <a:buFont typeface="Arial" panose="020B0604020202020204" pitchFamily="34" charset="0"/>
              <a:buChar char="•"/>
            </a:pPr>
            <a:r>
              <a:rPr lang="de-DE" sz="1600" dirty="0"/>
              <a:t>Schülerinnen und Schüler erhalten alle drei Aufgaben (Sprachmittlung plus 2 Aufgaben zur Auswahl aus dem Bereich Lesen/Schreiben) zu Beginn der Klausur vorgelegt. </a:t>
            </a:r>
          </a:p>
          <a:p>
            <a:pPr marL="457200" indent="-457200" algn="l">
              <a:buFont typeface="Arial" panose="020B0604020202020204" pitchFamily="34" charset="0"/>
              <a:buChar char="•"/>
            </a:pPr>
            <a:r>
              <a:rPr lang="en-US" sz="1600" dirty="0"/>
              <a:t>Die </a:t>
            </a:r>
            <a:r>
              <a:rPr lang="en-US" sz="1600" dirty="0" err="1"/>
              <a:t>Prüflinge</a:t>
            </a:r>
            <a:r>
              <a:rPr lang="en-US" sz="1600" dirty="0"/>
              <a:t> </a:t>
            </a:r>
            <a:r>
              <a:rPr lang="en-US" sz="1600" dirty="0" err="1"/>
              <a:t>entscheiden</a:t>
            </a:r>
            <a:r>
              <a:rPr lang="en-US" sz="1600" dirty="0"/>
              <a:t> im </a:t>
            </a:r>
            <a:r>
              <a:rPr lang="en-US" sz="1600" dirty="0" err="1"/>
              <a:t>Rahmen</a:t>
            </a:r>
            <a:r>
              <a:rPr lang="en-US" sz="1600" dirty="0"/>
              <a:t> der </a:t>
            </a:r>
            <a:r>
              <a:rPr lang="en-US" sz="1600" dirty="0" err="1"/>
              <a:t>gesetzten</a:t>
            </a:r>
            <a:r>
              <a:rPr lang="en-US" sz="1600" dirty="0"/>
              <a:t> </a:t>
            </a:r>
            <a:r>
              <a:rPr lang="en-US" sz="1600" dirty="0" err="1"/>
              <a:t>Arbeitszeit</a:t>
            </a:r>
            <a:r>
              <a:rPr lang="en-US" sz="1600" dirty="0"/>
              <a:t>, in </a:t>
            </a:r>
            <a:r>
              <a:rPr lang="en-US" sz="1600" dirty="0" err="1"/>
              <a:t>welcher</a:t>
            </a:r>
            <a:r>
              <a:rPr lang="en-US" sz="1600" dirty="0"/>
              <a:t> </a:t>
            </a:r>
            <a:r>
              <a:rPr lang="en-US" sz="1600" dirty="0" err="1"/>
              <a:t>Reihenfolge</a:t>
            </a:r>
            <a:r>
              <a:rPr lang="en-US" sz="1600" dirty="0"/>
              <a:t> </a:t>
            </a:r>
            <a:r>
              <a:rPr lang="en-US" sz="1600" dirty="0" err="1"/>
              <a:t>sie</a:t>
            </a:r>
            <a:r>
              <a:rPr lang="en-US" sz="1600" dirty="0"/>
              <a:t> die </a:t>
            </a:r>
            <a:r>
              <a:rPr lang="en-US" sz="1600" dirty="0" err="1"/>
              <a:t>Aufgaben</a:t>
            </a:r>
            <a:r>
              <a:rPr lang="en-US" sz="1600" dirty="0"/>
              <a:t> (Sprachmittlung und </a:t>
            </a:r>
            <a:r>
              <a:rPr lang="en-US" sz="1600" dirty="0" err="1"/>
              <a:t>gewählte</a:t>
            </a:r>
            <a:r>
              <a:rPr lang="en-US" sz="1600" dirty="0"/>
              <a:t> </a:t>
            </a:r>
            <a:r>
              <a:rPr lang="en-US" sz="1600" dirty="0" err="1"/>
              <a:t>Schreibaufgabe</a:t>
            </a:r>
            <a:r>
              <a:rPr lang="en-US" sz="1600" dirty="0"/>
              <a:t>) </a:t>
            </a:r>
            <a:r>
              <a:rPr lang="en-US" sz="1600" dirty="0" err="1"/>
              <a:t>bearbeiten</a:t>
            </a:r>
            <a:r>
              <a:rPr lang="en-US" sz="1600" dirty="0"/>
              <a:t>.</a:t>
            </a:r>
            <a:endParaRPr lang="de-DE" sz="1600" dirty="0"/>
          </a:p>
        </p:txBody>
      </p:sp>
      <p:sp>
        <p:nvSpPr>
          <p:cNvPr id="8" name="Title 1">
            <a:extLst>
              <a:ext uri="{FF2B5EF4-FFF2-40B4-BE49-F238E27FC236}">
                <a16:creationId xmlns:a16="http://schemas.microsoft.com/office/drawing/2014/main" id="{B2F1D91E-C91F-B6F6-1942-40B44C3CF8B4}"/>
              </a:ext>
            </a:extLst>
          </p:cNvPr>
          <p:cNvSpPr>
            <a:spLocks noGrp="1"/>
          </p:cNvSpPr>
          <p:nvPr>
            <p:ph type="title"/>
          </p:nvPr>
        </p:nvSpPr>
        <p:spPr>
          <a:xfrm>
            <a:off x="838200" y="802581"/>
            <a:ext cx="10515600" cy="837142"/>
          </a:xfrm>
        </p:spPr>
        <p:txBody>
          <a:bodyPr/>
          <a:lstStyle/>
          <a:p>
            <a:pPr algn="ctr"/>
            <a:r>
              <a:rPr lang="en-US" b="1" dirty="0" err="1"/>
              <a:t>Organisation</a:t>
            </a:r>
            <a:r>
              <a:rPr lang="en-DE" b="1" dirty="0"/>
              <a:t> der Abiturprüfung</a:t>
            </a:r>
          </a:p>
        </p:txBody>
      </p:sp>
      <p:sp>
        <p:nvSpPr>
          <p:cNvPr id="9" name="Abgerundetes Rechteck 4">
            <a:extLst>
              <a:ext uri="{FF2B5EF4-FFF2-40B4-BE49-F238E27FC236}">
                <a16:creationId xmlns:a16="http://schemas.microsoft.com/office/drawing/2014/main" id="{9330172D-FEF6-46C1-76CE-C40AD6200B1F}"/>
              </a:ext>
            </a:extLst>
          </p:cNvPr>
          <p:cNvSpPr/>
          <p:nvPr/>
        </p:nvSpPr>
        <p:spPr>
          <a:xfrm>
            <a:off x="2762103" y="2125134"/>
            <a:ext cx="5976664" cy="2444188"/>
          </a:xfrm>
          <a:prstGeom prst="round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de-DE" sz="2250" b="1" dirty="0">
                <a:solidFill>
                  <a:prstClr val="black"/>
                </a:solidFill>
              </a:rPr>
              <a:t>Sprachmittlung (isoliert) </a:t>
            </a:r>
          </a:p>
          <a:p>
            <a:pPr lvl="0" algn="ctr" defTabSz="685800">
              <a:defRPr/>
            </a:pPr>
            <a:r>
              <a:rPr lang="de-DE" b="1" dirty="0">
                <a:solidFill>
                  <a:prstClr val="black"/>
                </a:solidFill>
              </a:rPr>
              <a:t>(Gewichtung 30 %) </a:t>
            </a:r>
            <a:r>
              <a:rPr lang="de-DE" sz="1350" b="1" u="sng" dirty="0">
                <a:solidFill>
                  <a:prstClr val="black"/>
                </a:solidFill>
              </a:rPr>
              <a:t>keine</a:t>
            </a:r>
            <a:r>
              <a:rPr lang="de-DE" sz="1350" b="1" dirty="0">
                <a:solidFill>
                  <a:prstClr val="black"/>
                </a:solidFill>
              </a:rPr>
              <a:t> Auswahl</a:t>
            </a:r>
          </a:p>
          <a:p>
            <a:pPr lvl="0" algn="ctr" defTabSz="685800">
              <a:defRPr/>
            </a:pPr>
            <a:endParaRPr lang="de-DE" sz="1350" b="1" dirty="0">
              <a:solidFill>
                <a:prstClr val="black"/>
              </a:solidFill>
            </a:endParaRPr>
          </a:p>
          <a:p>
            <a:pPr lvl="0" algn="ctr" defTabSz="685800">
              <a:defRPr/>
            </a:pPr>
            <a:r>
              <a:rPr lang="de-DE" sz="2250" b="1" dirty="0">
                <a:solidFill>
                  <a:prstClr val="black"/>
                </a:solidFill>
              </a:rPr>
              <a:t>Schreiben/Lesen (integriert)</a:t>
            </a:r>
          </a:p>
          <a:p>
            <a:pPr algn="ctr" defTabSz="685800">
              <a:defRPr/>
            </a:pPr>
            <a:r>
              <a:rPr lang="de-DE" b="1" dirty="0">
                <a:solidFill>
                  <a:prstClr val="black"/>
                </a:solidFill>
              </a:rPr>
              <a:t>(Gewichtung 70 %) </a:t>
            </a:r>
            <a:r>
              <a:rPr lang="de-DE" sz="1350" b="1" u="sng" dirty="0">
                <a:solidFill>
                  <a:prstClr val="black"/>
                </a:solidFill>
              </a:rPr>
              <a:t>Auswahl</a:t>
            </a:r>
            <a:r>
              <a:rPr lang="de-DE" sz="1350" b="1" dirty="0">
                <a:solidFill>
                  <a:prstClr val="black"/>
                </a:solidFill>
              </a:rPr>
              <a:t> zwischen LIT oder SGT</a:t>
            </a:r>
            <a:endParaRPr lang="en-US" sz="1350" b="1" dirty="0">
              <a:solidFill>
                <a:prstClr val="black"/>
              </a:solidFill>
            </a:endParaRPr>
          </a:p>
          <a:p>
            <a:pPr lvl="0" algn="ctr" defTabSz="685800">
              <a:defRPr/>
            </a:pPr>
            <a:r>
              <a:rPr lang="de-DE" b="1" dirty="0">
                <a:solidFill>
                  <a:prstClr val="black"/>
                </a:solidFill>
              </a:rPr>
              <a:t>              </a:t>
            </a:r>
          </a:p>
          <a:p>
            <a:pPr lvl="0" algn="ctr" defTabSz="685800">
              <a:defRPr/>
            </a:pPr>
            <a:r>
              <a:rPr lang="de-DE" b="1" dirty="0">
                <a:solidFill>
                  <a:prstClr val="black"/>
                </a:solidFill>
              </a:rPr>
              <a:t>Arbeitszeit insgesamt        </a:t>
            </a:r>
            <a:r>
              <a:rPr lang="de-DE" b="1" dirty="0">
                <a:solidFill>
                  <a:srgbClr val="000000"/>
                </a:solidFill>
              </a:rPr>
              <a:t>LK: 285 Min.       GK: 255 Min.</a:t>
            </a:r>
          </a:p>
          <a:p>
            <a:pPr lvl="0" algn="ctr" defTabSz="685800">
              <a:defRPr/>
            </a:pPr>
            <a:endParaRPr lang="de-DE" sz="600" b="1" dirty="0">
              <a:solidFill>
                <a:srgbClr val="000000"/>
              </a:solidFill>
            </a:endParaRPr>
          </a:p>
          <a:p>
            <a:pPr lvl="0" algn="ctr" defTabSz="685800">
              <a:defRPr/>
            </a:pPr>
            <a:r>
              <a:rPr lang="de-DE" sz="1350" b="1" dirty="0">
                <a:solidFill>
                  <a:srgbClr val="000000"/>
                </a:solidFill>
              </a:rPr>
              <a:t>inklusive Auswahlzeit 30 Minuten</a:t>
            </a:r>
            <a:endParaRPr lang="de-DE" sz="1350" b="1" dirty="0">
              <a:solidFill>
                <a:prstClr val="black"/>
              </a:solidFill>
            </a:endParaRPr>
          </a:p>
        </p:txBody>
      </p:sp>
    </p:spTree>
    <p:extLst>
      <p:ext uri="{BB962C8B-B14F-4D97-AF65-F5344CB8AC3E}">
        <p14:creationId xmlns:p14="http://schemas.microsoft.com/office/powerpoint/2010/main" val="3653082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237935" y="6492875"/>
            <a:ext cx="2743200" cy="365125"/>
          </a:xfrm>
        </p:spPr>
        <p:txBody>
          <a:bodyPr/>
          <a:lstStyle/>
          <a:p>
            <a:pPr algn="r"/>
            <a:fld id="{00C20738-EFE5-4427-89A6-9951F071AE48}" type="slidenum">
              <a:rPr lang="de-DE" smtClean="0"/>
              <a:pPr algn="r"/>
              <a:t>18</a:t>
            </a:fld>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4196764144"/>
              </p:ext>
            </p:extLst>
          </p:nvPr>
        </p:nvGraphicFramePr>
        <p:xfrm>
          <a:off x="2286000" y="2115671"/>
          <a:ext cx="7147144" cy="2528047"/>
        </p:xfrm>
        <a:graphic>
          <a:graphicData uri="http://schemas.openxmlformats.org/drawingml/2006/table">
            <a:tbl>
              <a:tblPr/>
              <a:tblGrid>
                <a:gridCol w="3776185">
                  <a:extLst>
                    <a:ext uri="{9D8B030D-6E8A-4147-A177-3AD203B41FA5}">
                      <a16:colId xmlns:a16="http://schemas.microsoft.com/office/drawing/2014/main" val="3044983128"/>
                    </a:ext>
                  </a:extLst>
                </a:gridCol>
                <a:gridCol w="1645402">
                  <a:extLst>
                    <a:ext uri="{9D8B030D-6E8A-4147-A177-3AD203B41FA5}">
                      <a16:colId xmlns:a16="http://schemas.microsoft.com/office/drawing/2014/main" val="3907851797"/>
                    </a:ext>
                  </a:extLst>
                </a:gridCol>
                <a:gridCol w="1725557">
                  <a:extLst>
                    <a:ext uri="{9D8B030D-6E8A-4147-A177-3AD203B41FA5}">
                      <a16:colId xmlns:a16="http://schemas.microsoft.com/office/drawing/2014/main" val="1452612167"/>
                    </a:ext>
                  </a:extLst>
                </a:gridCol>
              </a:tblGrid>
              <a:tr h="772349">
                <a:tc rowSpan="2">
                  <a:txBody>
                    <a:bodyPr/>
                    <a:lstStyle/>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moderne Fremdsprachen</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800" kern="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(15 Minuten weniger als 2021 - 2023</a:t>
                      </a: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BASS 13 – 32 Nr. 6</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74930" marR="74930" marT="37465" marB="37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94"/>
                    </a:solidFill>
                  </a:tcPr>
                </a:tc>
                <a:tc>
                  <a:txBody>
                    <a:bodyPr/>
                    <a:lstStyle/>
                    <a:p>
                      <a:pPr algn="ctr">
                        <a:lnSpc>
                          <a:spcPct val="115000"/>
                        </a:lnSpc>
                        <a:spcAft>
                          <a:spcPts val="0"/>
                        </a:spcAft>
                      </a:pPr>
                      <a:r>
                        <a:rPr lang="de-DE"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LK </a:t>
                      </a:r>
                      <a:endParaRPr lang="de-DE" sz="1800" b="1">
                        <a:effectLst/>
                        <a:latin typeface="Calibri" panose="020F0502020204030204" pitchFamily="34" charset="0"/>
                        <a:ea typeface="Calibri" panose="020F0502020204030204" pitchFamily="34" charset="0"/>
                        <a:cs typeface="Times New Roman" panose="02020603050405020304" pitchFamily="18" charset="0"/>
                      </a:endParaRPr>
                    </a:p>
                  </a:txBody>
                  <a:tcPr marL="74930" marR="74930" marT="37465" marB="37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94"/>
                    </a:solidFill>
                  </a:tcPr>
                </a:tc>
                <a:tc>
                  <a:txBody>
                    <a:bodyPr/>
                    <a:lstStyle/>
                    <a:p>
                      <a:pPr algn="ctr">
                        <a:lnSpc>
                          <a:spcPct val="115000"/>
                        </a:lnSpc>
                        <a:spcAft>
                          <a:spcPts val="0"/>
                        </a:spcAft>
                      </a:pPr>
                      <a:r>
                        <a:rPr lang="de-DE"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GK (f und neu)</a:t>
                      </a:r>
                      <a:endParaRPr lang="de-DE" sz="1800" b="1">
                        <a:effectLst/>
                        <a:latin typeface="Calibri" panose="020F0502020204030204" pitchFamily="34" charset="0"/>
                        <a:ea typeface="Calibri" panose="020F0502020204030204" pitchFamily="34" charset="0"/>
                        <a:cs typeface="Times New Roman" panose="02020603050405020304" pitchFamily="18" charset="0"/>
                      </a:endParaRPr>
                    </a:p>
                  </a:txBody>
                  <a:tcPr marL="74930" marR="74930" marT="37465" marB="37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94"/>
                    </a:solidFill>
                  </a:tcPr>
                </a:tc>
                <a:extLst>
                  <a:ext uri="{0D108BD9-81ED-4DB2-BD59-A6C34878D82A}">
                    <a16:rowId xmlns:a16="http://schemas.microsoft.com/office/drawing/2014/main" val="32309332"/>
                  </a:ext>
                </a:extLst>
              </a:tr>
              <a:tr h="1755698">
                <a:tc vMerge="1">
                  <a:txBody>
                    <a:bodyPr/>
                    <a:lstStyle/>
                    <a:p>
                      <a:pPr algn="ctr">
                        <a:lnSpc>
                          <a:spcPct val="115000"/>
                        </a:lnSpc>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930" marR="74930" marT="37465" marB="37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94"/>
                    </a:solidFill>
                  </a:tcPr>
                </a:tc>
                <a:tc>
                  <a:txBody>
                    <a:bodyPr/>
                    <a:lstStyle/>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 Minuten</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(inklusive Auswahlzeit)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74930" marR="74930" marT="37465" marB="37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94"/>
                    </a:solidFill>
                  </a:tcPr>
                </a:tc>
                <a:tc>
                  <a:txBody>
                    <a:bodyPr/>
                    <a:lstStyle/>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 Minuten</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(inklusive Auswahlzeit)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74930" marR="74930" marT="37465" marB="37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94"/>
                    </a:solidFill>
                  </a:tcPr>
                </a:tc>
                <a:extLst>
                  <a:ext uri="{0D108BD9-81ED-4DB2-BD59-A6C34878D82A}">
                    <a16:rowId xmlns:a16="http://schemas.microsoft.com/office/drawing/2014/main" val="3639309334"/>
                  </a:ext>
                </a:extLst>
              </a:tr>
            </a:tbl>
          </a:graphicData>
        </a:graphic>
      </p:graphicFrame>
      <p:sp>
        <p:nvSpPr>
          <p:cNvPr id="7" name="Titel 1">
            <a:extLst>
              <a:ext uri="{FF2B5EF4-FFF2-40B4-BE49-F238E27FC236}">
                <a16:creationId xmlns:a16="http://schemas.microsoft.com/office/drawing/2014/main" id="{0FB5F631-8F1F-4F20-9C39-C9E00971FE83}"/>
              </a:ext>
            </a:extLst>
          </p:cNvPr>
          <p:cNvSpPr txBox="1">
            <a:spLocks/>
          </p:cNvSpPr>
          <p:nvPr/>
        </p:nvSpPr>
        <p:spPr>
          <a:xfrm>
            <a:off x="927847" y="5068701"/>
            <a:ext cx="10340788" cy="1054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b="1">
                <a:latin typeface="Arial" panose="020B0604020202020204" pitchFamily="34" charset="0"/>
                <a:cs typeface="Arial" panose="020B0604020202020204" pitchFamily="34" charset="0"/>
              </a:rPr>
              <a:t/>
            </a:r>
            <a:br>
              <a:rPr lang="de-DE" sz="3200" b="1">
                <a:latin typeface="Arial" panose="020B0604020202020204" pitchFamily="34" charset="0"/>
                <a:cs typeface="Arial" panose="020B0604020202020204" pitchFamily="34" charset="0"/>
              </a:rPr>
            </a:br>
            <a:endParaRPr lang="de-DE" sz="3200" b="1">
              <a:latin typeface="Arial" panose="020B0604020202020204" pitchFamily="34" charset="0"/>
              <a:cs typeface="Arial" panose="020B0604020202020204" pitchFamily="34" charset="0"/>
            </a:endParaRPr>
          </a:p>
        </p:txBody>
      </p:sp>
      <p:sp>
        <p:nvSpPr>
          <p:cNvPr id="2" name="Textfeld 1"/>
          <p:cNvSpPr txBox="1"/>
          <p:nvPr/>
        </p:nvSpPr>
        <p:spPr>
          <a:xfrm>
            <a:off x="0" y="4914205"/>
            <a:ext cx="12156347" cy="1200329"/>
          </a:xfrm>
          <a:prstGeom prst="rect">
            <a:avLst/>
          </a:prstGeom>
          <a:noFill/>
        </p:spPr>
        <p:txBody>
          <a:bodyPr wrap="square" rtlCol="0">
            <a:spAutoFit/>
          </a:bodyPr>
          <a:lstStyle/>
          <a:p>
            <a:pPr algn="ctr"/>
            <a:r>
              <a:rPr lang="de-DE" sz="3600" b="1" dirty="0"/>
              <a:t>Die Auswahlzeit wird künftig nicht mehr separat </a:t>
            </a:r>
          </a:p>
          <a:p>
            <a:pPr algn="ctr"/>
            <a:r>
              <a:rPr lang="de-DE" sz="3600" b="1" dirty="0"/>
              <a:t>ausgewiesen, sondern ist inkludiert.</a:t>
            </a:r>
          </a:p>
        </p:txBody>
      </p:sp>
      <p:sp>
        <p:nvSpPr>
          <p:cNvPr id="8" name="Textfeld 7">
            <a:extLst>
              <a:ext uri="{FF2B5EF4-FFF2-40B4-BE49-F238E27FC236}">
                <a16:creationId xmlns:a16="http://schemas.microsoft.com/office/drawing/2014/main" id="{0B252EFC-4962-4AF0-8BC5-B7C0D8FAF2BC}"/>
              </a:ext>
            </a:extLst>
          </p:cNvPr>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sp>
        <p:nvSpPr>
          <p:cNvPr id="10" name="Titel 1">
            <a:extLst>
              <a:ext uri="{FF2B5EF4-FFF2-40B4-BE49-F238E27FC236}">
                <a16:creationId xmlns:a16="http://schemas.microsoft.com/office/drawing/2014/main" id="{82959D99-C995-428C-A1C1-6A3387A4E922}"/>
              </a:ext>
            </a:extLst>
          </p:cNvPr>
          <p:cNvSpPr txBox="1">
            <a:spLocks/>
          </p:cNvSpPr>
          <p:nvPr/>
        </p:nvSpPr>
        <p:spPr>
          <a:xfrm>
            <a:off x="0" y="1245019"/>
            <a:ext cx="1205587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400" b="1">
                <a:latin typeface="Arial" panose="020B0604020202020204" pitchFamily="34" charset="0"/>
                <a:cs typeface="Arial" panose="020B0604020202020204" pitchFamily="34" charset="0"/>
              </a:rPr>
              <a:t>geänderte Klausurzeiten im Abitur ab 2024</a:t>
            </a:r>
            <a:br>
              <a:rPr lang="de-DE" sz="4400" b="1">
                <a:latin typeface="Arial" panose="020B0604020202020204" pitchFamily="34" charset="0"/>
                <a:cs typeface="Arial" panose="020B0604020202020204" pitchFamily="34" charset="0"/>
              </a:rPr>
            </a:br>
            <a:endParaRPr lang="de-DE"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86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19</a:t>
            </a:fld>
            <a:endParaRPr lang="de-DE"/>
          </a:p>
        </p:txBody>
      </p:sp>
      <p:sp>
        <p:nvSpPr>
          <p:cNvPr id="6" name="Titel 1">
            <a:extLst>
              <a:ext uri="{FF2B5EF4-FFF2-40B4-BE49-F238E27FC236}">
                <a16:creationId xmlns:a16="http://schemas.microsoft.com/office/drawing/2014/main" id="{2F700E82-C809-48FE-82DF-8AABC57DA58A}"/>
              </a:ext>
            </a:extLst>
          </p:cNvPr>
          <p:cNvSpPr txBox="1">
            <a:spLocks/>
          </p:cNvSpPr>
          <p:nvPr/>
        </p:nvSpPr>
        <p:spPr>
          <a:xfrm>
            <a:off x="458636" y="1245019"/>
            <a:ext cx="1122437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u="sng" dirty="0">
                <a:latin typeface="Arial" panose="020B0604020202020204" pitchFamily="34" charset="0"/>
                <a:cs typeface="Arial" panose="020B0604020202020204" pitchFamily="34" charset="0"/>
              </a:rPr>
              <a:t>ab Abitur 2025</a:t>
            </a:r>
            <a:r>
              <a:rPr lang="de-DE" b="1" dirty="0">
                <a:latin typeface="Arial" panose="020B0604020202020204" pitchFamily="34" charset="0"/>
                <a:cs typeface="Arial" panose="020B0604020202020204" pitchFamily="34" charset="0"/>
              </a:rPr>
              <a:t/>
            </a:r>
            <a:br>
              <a:rPr lang="de-DE" b="1" dirty="0">
                <a:latin typeface="Arial" panose="020B0604020202020204" pitchFamily="34" charset="0"/>
                <a:cs typeface="Arial" panose="020B0604020202020204" pitchFamily="34" charset="0"/>
              </a:rPr>
            </a:br>
            <a:r>
              <a:rPr lang="de-DE" sz="3000" b="1" dirty="0">
                <a:solidFill>
                  <a:srgbClr val="FF0000"/>
                </a:solidFill>
                <a:latin typeface="Arial" panose="020B0604020202020204" pitchFamily="34" charset="0"/>
                <a:cs typeface="Arial" panose="020B0604020202020204" pitchFamily="34" charset="0"/>
              </a:rPr>
              <a:t>Erstmalig betroffen: aktuelle EF (Schuljahr 2022/23)</a:t>
            </a:r>
            <a:endParaRPr lang="de-DE" sz="3000" b="1" dirty="0">
              <a:latin typeface="Arial" panose="020B0604020202020204" pitchFamily="34" charset="0"/>
              <a:cs typeface="Arial" panose="020B0604020202020204" pitchFamily="34" charset="0"/>
            </a:endParaRPr>
          </a:p>
        </p:txBody>
      </p:sp>
      <p:sp>
        <p:nvSpPr>
          <p:cNvPr id="7" name="Inhaltsplatzhalter 4">
            <a:extLst>
              <a:ext uri="{FF2B5EF4-FFF2-40B4-BE49-F238E27FC236}">
                <a16:creationId xmlns:a16="http://schemas.microsoft.com/office/drawing/2014/main" id="{3308C4C5-D47D-47AD-9F0E-B25F04D49FAB}"/>
              </a:ext>
            </a:extLst>
          </p:cNvPr>
          <p:cNvSpPr txBox="1">
            <a:spLocks/>
          </p:cNvSpPr>
          <p:nvPr/>
        </p:nvSpPr>
        <p:spPr>
          <a:xfrm>
            <a:off x="889747" y="2892922"/>
            <a:ext cx="10412506" cy="226228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2800" dirty="0"/>
              <a:t>Abiturklausuren:</a:t>
            </a:r>
          </a:p>
          <a:p>
            <a:pPr marL="457200" indent="-457200" algn="l">
              <a:buFont typeface="Arial" panose="020B0604020202020204" pitchFamily="34" charset="0"/>
              <a:buChar char="•"/>
            </a:pPr>
            <a:r>
              <a:rPr lang="de-DE" sz="2800" dirty="0"/>
              <a:t>Überprüfung des </a:t>
            </a:r>
            <a:r>
              <a:rPr lang="de-DE" sz="4000" b="1" dirty="0"/>
              <a:t>Hörverstehens</a:t>
            </a:r>
            <a:r>
              <a:rPr lang="de-DE" sz="2800" dirty="0"/>
              <a:t> in den fortgeführten Kursen (LK und </a:t>
            </a:r>
            <a:r>
              <a:rPr lang="de-DE" sz="2800" dirty="0" err="1"/>
              <a:t>GKf</a:t>
            </a:r>
            <a:r>
              <a:rPr lang="de-DE" sz="2800" dirty="0"/>
              <a:t>)</a:t>
            </a:r>
          </a:p>
          <a:p>
            <a:endParaRPr lang="de-DE" dirty="0"/>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3050639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3E183-1626-4A80-AD13-88BC853E85EC}"/>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2</a:t>
            </a:fld>
            <a:endParaRPr lang="de-DE"/>
          </a:p>
        </p:txBody>
      </p:sp>
      <p:sp>
        <p:nvSpPr>
          <p:cNvPr id="5" name="Textfeld 4">
            <a:extLst>
              <a:ext uri="{FF2B5EF4-FFF2-40B4-BE49-F238E27FC236}">
                <a16:creationId xmlns:a16="http://schemas.microsoft.com/office/drawing/2014/main" id="{D7A2FDF1-13DF-4083-A2E0-D057112C682B}"/>
              </a:ext>
            </a:extLst>
          </p:cNvPr>
          <p:cNvSpPr txBox="1"/>
          <p:nvPr/>
        </p:nvSpPr>
        <p:spPr>
          <a:xfrm>
            <a:off x="666924" y="703998"/>
            <a:ext cx="11018940" cy="3693319"/>
          </a:xfrm>
          <a:prstGeom prst="rect">
            <a:avLst/>
          </a:prstGeom>
          <a:noFill/>
        </p:spPr>
        <p:txBody>
          <a:bodyPr wrap="square">
            <a:spAutoFit/>
          </a:bodyPr>
          <a:lstStyle/>
          <a:p>
            <a:r>
              <a:rPr lang="de-DE" sz="3200" b="1" dirty="0"/>
              <a:t>Tagesordnung</a:t>
            </a:r>
            <a:r>
              <a:rPr lang="de-DE" sz="3200" dirty="0"/>
              <a:t>:</a:t>
            </a:r>
          </a:p>
          <a:p>
            <a:endParaRPr lang="de-DE" sz="3200" dirty="0"/>
          </a:p>
          <a:p>
            <a:pPr marL="457200" indent="-457200">
              <a:spcAft>
                <a:spcPts val="1200"/>
              </a:spcAft>
              <a:buFont typeface="Arial" panose="020B0604020202020204" pitchFamily="34" charset="0"/>
              <a:buChar char="•"/>
            </a:pPr>
            <a:r>
              <a:rPr lang="de-DE" sz="2800" b="1" dirty="0"/>
              <a:t>(ab) Abitur 2023 </a:t>
            </a:r>
            <a:r>
              <a:rPr lang="de-DE" sz="2800" i="1" dirty="0"/>
              <a:t>(Sprachmittlung)</a:t>
            </a:r>
          </a:p>
          <a:p>
            <a:pPr marL="457200" indent="-457200">
              <a:spcAft>
                <a:spcPts val="1200"/>
              </a:spcAft>
              <a:buFont typeface="Arial" panose="020B0604020202020204" pitchFamily="34" charset="0"/>
              <a:buChar char="•"/>
            </a:pPr>
            <a:r>
              <a:rPr lang="de-DE" sz="2800" b="1" dirty="0"/>
              <a:t>(ab) Abitur 2024 </a:t>
            </a:r>
            <a:r>
              <a:rPr lang="de-DE" sz="2800" i="1" dirty="0"/>
              <a:t>(Teilaufgabe 3 in Abiturklausuren; Änderung Auswahl Sprachmittlung, Klausurzeiten)</a:t>
            </a:r>
          </a:p>
          <a:p>
            <a:pPr marL="457200" indent="-457200">
              <a:spcAft>
                <a:spcPts val="1200"/>
              </a:spcAft>
              <a:buFont typeface="Arial" panose="020B0604020202020204" pitchFamily="34" charset="0"/>
              <a:buChar char="•"/>
            </a:pPr>
            <a:r>
              <a:rPr lang="en-US" sz="2800" b="1" dirty="0"/>
              <a:t>(ab) Abitur 2025 </a:t>
            </a:r>
            <a:r>
              <a:rPr lang="en-US" sz="2800" dirty="0"/>
              <a:t>(</a:t>
            </a:r>
            <a:r>
              <a:rPr lang="en-US" sz="2800" i="1" dirty="0" err="1"/>
              <a:t>Hörverstehen</a:t>
            </a:r>
            <a:r>
              <a:rPr lang="en-US" sz="2800" i="1" dirty="0"/>
              <a:t>, </a:t>
            </a:r>
            <a:r>
              <a:rPr lang="en-US" sz="2800" i="1" dirty="0" err="1"/>
              <a:t>inhaltliche</a:t>
            </a:r>
            <a:r>
              <a:rPr lang="en-US" sz="2800" i="1" dirty="0"/>
              <a:t> Vorgaben</a:t>
            </a:r>
            <a:r>
              <a:rPr lang="en-US" sz="2800" dirty="0"/>
              <a:t>)</a:t>
            </a:r>
          </a:p>
          <a:p>
            <a:pPr marL="457200" indent="-457200">
              <a:spcAft>
                <a:spcPts val="1200"/>
              </a:spcAft>
              <a:buFont typeface="Arial" panose="020B0604020202020204" pitchFamily="34" charset="0"/>
              <a:buChar char="•"/>
            </a:pPr>
            <a:r>
              <a:rPr lang="en-US" sz="2800" b="1" dirty="0" err="1"/>
              <a:t>Verschiedenes</a:t>
            </a:r>
            <a:endParaRPr lang="de-DE" sz="2800" b="1" dirty="0"/>
          </a:p>
        </p:txBody>
      </p:sp>
    </p:spTree>
    <p:extLst>
      <p:ext uri="{BB962C8B-B14F-4D97-AF65-F5344CB8AC3E}">
        <p14:creationId xmlns:p14="http://schemas.microsoft.com/office/powerpoint/2010/main" val="1028487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20</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2" name="Titel 1">
            <a:extLst>
              <a:ext uri="{FF2B5EF4-FFF2-40B4-BE49-F238E27FC236}">
                <a16:creationId xmlns:a16="http://schemas.microsoft.com/office/drawing/2014/main" id="{EA13B7EF-BDD4-7C5F-90CF-E2560FC53F53}"/>
              </a:ext>
            </a:extLst>
          </p:cNvPr>
          <p:cNvSpPr>
            <a:spLocks noGrp="1"/>
          </p:cNvSpPr>
          <p:nvPr>
            <p:ph type="title"/>
          </p:nvPr>
        </p:nvSpPr>
        <p:spPr>
          <a:xfrm>
            <a:off x="786653" y="802581"/>
            <a:ext cx="10515600" cy="1325563"/>
          </a:xfrm>
        </p:spPr>
        <p:txBody>
          <a:bodyPr>
            <a:normAutofit/>
          </a:bodyPr>
          <a:lstStyle/>
          <a:p>
            <a:pPr algn="ctr"/>
            <a:r>
              <a:rPr lang="de-DE" sz="1800" dirty="0">
                <a:latin typeface="+mn-lt"/>
              </a:rPr>
              <a:t>Hörverstehen im Abitur</a:t>
            </a:r>
            <a:r>
              <a:rPr lang="de-DE" dirty="0">
                <a:latin typeface="+mn-lt"/>
              </a:rPr>
              <a:t/>
            </a:r>
            <a:br>
              <a:rPr lang="de-DE" dirty="0">
                <a:latin typeface="+mn-lt"/>
              </a:rPr>
            </a:br>
            <a:r>
              <a:rPr lang="de-DE" b="1" dirty="0">
                <a:latin typeface="+mn-lt"/>
              </a:rPr>
              <a:t>Curriculare Grundlagen</a:t>
            </a:r>
          </a:p>
        </p:txBody>
      </p:sp>
      <p:sp>
        <p:nvSpPr>
          <p:cNvPr id="3" name="Inhaltsplatzhalter 2">
            <a:extLst>
              <a:ext uri="{FF2B5EF4-FFF2-40B4-BE49-F238E27FC236}">
                <a16:creationId xmlns:a16="http://schemas.microsoft.com/office/drawing/2014/main" id="{1BA1FE18-2FD9-C5DD-649C-E6C06C348D39}"/>
              </a:ext>
            </a:extLst>
          </p:cNvPr>
          <p:cNvSpPr txBox="1">
            <a:spLocks/>
          </p:cNvSpPr>
          <p:nvPr/>
        </p:nvSpPr>
        <p:spPr>
          <a:xfrm>
            <a:off x="838200" y="2375555"/>
            <a:ext cx="10515600" cy="281861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de-DE" dirty="0"/>
              <a:t>Konvergenzprozess auf KMK-Ebene</a:t>
            </a:r>
          </a:p>
          <a:p>
            <a:pPr marL="342900" indent="-342900" algn="l">
              <a:buFont typeface="Wingdings" panose="05000000000000000000" pitchFamily="2" charset="2"/>
              <a:buChar char="§"/>
            </a:pPr>
            <a:r>
              <a:rPr lang="de-DE" dirty="0"/>
              <a:t>Orientierung an Aufgabengestaltung im bundesweiten Aufgabenpool (Englisch/Französisch)</a:t>
            </a:r>
          </a:p>
          <a:p>
            <a:pPr marL="342900" indent="-342900" algn="l">
              <a:buFont typeface="Wingdings" panose="05000000000000000000" pitchFamily="2" charset="2"/>
              <a:buChar char="§"/>
            </a:pPr>
            <a:r>
              <a:rPr lang="de-DE" dirty="0"/>
              <a:t>Anpassung  des Kernlehrplans für die Sekundarstufe II Gymnasium/Gesamtschule in Nordrhein-Westfalen</a:t>
            </a:r>
          </a:p>
          <a:p>
            <a:pPr algn="l"/>
            <a:endParaRPr lang="de-DE" dirty="0"/>
          </a:p>
          <a:p>
            <a:pPr algn="l"/>
            <a:endParaRPr lang="de-DE" dirty="0"/>
          </a:p>
          <a:p>
            <a:pPr algn="l"/>
            <a:r>
              <a:rPr lang="de-DE" sz="2000" dirty="0">
                <a:hlinkClick r:id="rId2"/>
              </a:rPr>
              <a:t>https://www.schulentwicklung.nrw.de/lehrplaene/lehrplan/139/KLP_GOSt_Spanisch.pdf</a:t>
            </a:r>
            <a:r>
              <a:rPr lang="de-DE" sz="2000" dirty="0"/>
              <a:t> </a:t>
            </a:r>
          </a:p>
        </p:txBody>
      </p:sp>
    </p:spTree>
    <p:extLst>
      <p:ext uri="{BB962C8B-B14F-4D97-AF65-F5344CB8AC3E}">
        <p14:creationId xmlns:p14="http://schemas.microsoft.com/office/powerpoint/2010/main" val="194866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21</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2" name="Titel 1">
            <a:extLst>
              <a:ext uri="{FF2B5EF4-FFF2-40B4-BE49-F238E27FC236}">
                <a16:creationId xmlns:a16="http://schemas.microsoft.com/office/drawing/2014/main" id="{830D0752-82BC-1C6E-4FC3-40BC31148ABB}"/>
              </a:ext>
            </a:extLst>
          </p:cNvPr>
          <p:cNvSpPr>
            <a:spLocks noGrp="1"/>
          </p:cNvSpPr>
          <p:nvPr>
            <p:ph type="title"/>
          </p:nvPr>
        </p:nvSpPr>
        <p:spPr>
          <a:xfrm>
            <a:off x="786653" y="802581"/>
            <a:ext cx="10515600" cy="1325563"/>
          </a:xfrm>
        </p:spPr>
        <p:txBody>
          <a:bodyPr>
            <a:normAutofit/>
          </a:bodyPr>
          <a:lstStyle/>
          <a:p>
            <a:pPr algn="ctr"/>
            <a:r>
              <a:rPr lang="de-DE" sz="1800" dirty="0">
                <a:latin typeface="+mn-lt"/>
              </a:rPr>
              <a:t>Hörverstehen im Abitur</a:t>
            </a:r>
            <a:r>
              <a:rPr lang="de-DE" dirty="0">
                <a:latin typeface="+mn-lt"/>
              </a:rPr>
              <a:t/>
            </a:r>
            <a:br>
              <a:rPr lang="de-DE" dirty="0">
                <a:latin typeface="+mn-lt"/>
              </a:rPr>
            </a:br>
            <a:r>
              <a:rPr lang="de-DE" b="1" dirty="0" smtClean="0">
                <a:latin typeface="+mn-lt"/>
              </a:rPr>
              <a:t>Struktur der </a:t>
            </a:r>
            <a:r>
              <a:rPr lang="de-DE" b="1" dirty="0" err="1" smtClean="0">
                <a:latin typeface="+mn-lt"/>
              </a:rPr>
              <a:t>Hörverstehensaufgabe</a:t>
            </a:r>
            <a:endParaRPr lang="de-DE" b="1" dirty="0">
              <a:latin typeface="+mn-lt"/>
            </a:endParaRPr>
          </a:p>
        </p:txBody>
      </p:sp>
      <p:sp>
        <p:nvSpPr>
          <p:cNvPr id="3" name="Inhaltsplatzhalter 2">
            <a:extLst>
              <a:ext uri="{FF2B5EF4-FFF2-40B4-BE49-F238E27FC236}">
                <a16:creationId xmlns:a16="http://schemas.microsoft.com/office/drawing/2014/main" id="{6E0B2132-1651-93B6-CEB9-AA2BAB0FEBCE}"/>
              </a:ext>
            </a:extLst>
          </p:cNvPr>
          <p:cNvSpPr txBox="1">
            <a:spLocks/>
          </p:cNvSpPr>
          <p:nvPr/>
        </p:nvSpPr>
        <p:spPr>
          <a:xfrm>
            <a:off x="838200" y="1825625"/>
            <a:ext cx="10515600" cy="4351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2500" dirty="0">
                <a:solidFill>
                  <a:srgbClr val="000000"/>
                </a:solidFill>
              </a:rPr>
              <a:t>Anzahl der Hördokumente: i.d.R. 3</a:t>
            </a:r>
          </a:p>
          <a:p>
            <a:pPr marL="342900" indent="-342900" algn="l">
              <a:buFont typeface="Arial" panose="020B0604020202020204" pitchFamily="34" charset="0"/>
              <a:buChar char="•"/>
            </a:pPr>
            <a:r>
              <a:rPr lang="de-DE" sz="2500" dirty="0">
                <a:solidFill>
                  <a:srgbClr val="000000"/>
                </a:solidFill>
              </a:rPr>
              <a:t>Länge der kombinierten Hörtexte: max. 10‘</a:t>
            </a:r>
          </a:p>
          <a:p>
            <a:pPr marL="342900" indent="-342900" algn="l">
              <a:buFont typeface="Arial" panose="020B0604020202020204" pitchFamily="34" charset="0"/>
              <a:buChar char="•"/>
            </a:pPr>
            <a:r>
              <a:rPr lang="de-DE" sz="2500" dirty="0">
                <a:solidFill>
                  <a:srgbClr val="000000"/>
                </a:solidFill>
              </a:rPr>
              <a:t>einzelner Hörtext max. 5‘</a:t>
            </a:r>
          </a:p>
          <a:p>
            <a:pPr marL="342900" indent="-342900" algn="l">
              <a:buFont typeface="Arial" panose="020B0604020202020204" pitchFamily="34" charset="0"/>
              <a:buChar char="•"/>
            </a:pPr>
            <a:r>
              <a:rPr lang="de-DE" sz="2500" dirty="0">
                <a:solidFill>
                  <a:srgbClr val="000000"/>
                </a:solidFill>
              </a:rPr>
              <a:t>Dauer des Prüfungsteils gesamt: max. 30‘ </a:t>
            </a:r>
            <a:r>
              <a:rPr lang="de-DE" sz="2500" i="1" dirty="0">
                <a:solidFill>
                  <a:srgbClr val="000000"/>
                </a:solidFill>
              </a:rPr>
              <a:t>(inkl. Lesezeiten, Pausen)</a:t>
            </a:r>
            <a:endParaRPr lang="de-DE" sz="2500" dirty="0">
              <a:solidFill>
                <a:srgbClr val="000000"/>
              </a:solidFill>
            </a:endParaRPr>
          </a:p>
          <a:p>
            <a:pPr marL="342900" indent="-342900" algn="l">
              <a:buFont typeface="Arial" panose="020B0604020202020204" pitchFamily="34" charset="0"/>
              <a:buChar char="•"/>
            </a:pPr>
            <a:r>
              <a:rPr lang="de-DE" sz="2500" dirty="0">
                <a:solidFill>
                  <a:srgbClr val="000000"/>
                </a:solidFill>
              </a:rPr>
              <a:t>Anzahl der Items: insgesamt 25-30</a:t>
            </a:r>
          </a:p>
          <a:p>
            <a:pPr marL="342900" indent="-342900" algn="l">
              <a:buFont typeface="Arial" panose="020B0604020202020204" pitchFamily="34" charset="0"/>
              <a:buChar char="•"/>
            </a:pPr>
            <a:r>
              <a:rPr lang="de-DE" sz="2500" dirty="0"/>
              <a:t>H</a:t>
            </a:r>
            <a:r>
              <a:rPr lang="de-DE" sz="2500" dirty="0">
                <a:solidFill>
                  <a:srgbClr val="000000"/>
                </a:solidFill>
              </a:rPr>
              <a:t>ördurchgänge: jeweils 2 mit </a:t>
            </a:r>
            <a:r>
              <a:rPr lang="de-DE" sz="2500" dirty="0" err="1">
                <a:solidFill>
                  <a:srgbClr val="000000"/>
                </a:solidFill>
              </a:rPr>
              <a:t>Einlesezeit</a:t>
            </a:r>
            <a:endParaRPr lang="de-DE" sz="2500" dirty="0">
              <a:solidFill>
                <a:srgbClr val="000000"/>
              </a:solidFill>
            </a:endParaRPr>
          </a:p>
          <a:p>
            <a:pPr marL="342900" indent="-342900" algn="l">
              <a:buFont typeface="Arial" panose="020B0604020202020204" pitchFamily="34" charset="0"/>
              <a:buChar char="•"/>
            </a:pPr>
            <a:r>
              <a:rPr lang="de-DE" sz="2500" dirty="0"/>
              <a:t>verschiedene Textformate</a:t>
            </a:r>
          </a:p>
          <a:p>
            <a:pPr marL="342900" indent="-342900" algn="l">
              <a:buFont typeface="Arial" panose="020B0604020202020204" pitchFamily="34" charset="0"/>
              <a:buChar char="•"/>
            </a:pPr>
            <a:r>
              <a:rPr lang="de-DE" sz="2500" dirty="0"/>
              <a:t>verschiedene Themen (kein thematisches Dach)</a:t>
            </a:r>
          </a:p>
          <a:p>
            <a:pPr marL="342900" indent="-342900" algn="l">
              <a:buFont typeface="Arial" panose="020B0604020202020204" pitchFamily="34" charset="0"/>
              <a:buChar char="•"/>
            </a:pPr>
            <a:r>
              <a:rPr lang="de-DE" sz="2500" dirty="0"/>
              <a:t>verschiedene Varietäten des Spanischen</a:t>
            </a:r>
          </a:p>
        </p:txBody>
      </p:sp>
    </p:spTree>
    <p:extLst>
      <p:ext uri="{BB962C8B-B14F-4D97-AF65-F5344CB8AC3E}">
        <p14:creationId xmlns:p14="http://schemas.microsoft.com/office/powerpoint/2010/main" val="3551460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22</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7" name="Titel 1">
            <a:extLst>
              <a:ext uri="{FF2B5EF4-FFF2-40B4-BE49-F238E27FC236}">
                <a16:creationId xmlns:a16="http://schemas.microsoft.com/office/drawing/2014/main" id="{31477EC5-FE00-2299-3156-DCB1E665116C}"/>
              </a:ext>
            </a:extLst>
          </p:cNvPr>
          <p:cNvSpPr txBox="1">
            <a:spLocks/>
          </p:cNvSpPr>
          <p:nvPr/>
        </p:nvSpPr>
        <p:spPr>
          <a:xfrm>
            <a:off x="1523999" y="4130293"/>
            <a:ext cx="9144000" cy="173379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latin typeface="+mn-lt"/>
              </a:rPr>
              <a:t/>
            </a:r>
            <a:br>
              <a:rPr lang="de-DE" dirty="0">
                <a:latin typeface="+mn-lt"/>
              </a:rPr>
            </a:br>
            <a:r>
              <a:rPr lang="de-DE" dirty="0">
                <a:latin typeface="+mn-lt"/>
              </a:rPr>
              <a:t>anschließend Rückmeldungen</a:t>
            </a:r>
          </a:p>
        </p:txBody>
      </p:sp>
      <p:sp>
        <p:nvSpPr>
          <p:cNvPr id="9" name="Titel 1">
            <a:extLst>
              <a:ext uri="{FF2B5EF4-FFF2-40B4-BE49-F238E27FC236}">
                <a16:creationId xmlns:a16="http://schemas.microsoft.com/office/drawing/2014/main" id="{4D16341E-5155-6BCE-5A87-FA4106ED70A3}"/>
              </a:ext>
            </a:extLst>
          </p:cNvPr>
          <p:cNvSpPr>
            <a:spLocks noGrp="1"/>
          </p:cNvSpPr>
          <p:nvPr>
            <p:ph type="title"/>
          </p:nvPr>
        </p:nvSpPr>
        <p:spPr>
          <a:xfrm>
            <a:off x="786653" y="802581"/>
            <a:ext cx="10515600" cy="1325563"/>
          </a:xfrm>
        </p:spPr>
        <p:txBody>
          <a:bodyPr>
            <a:normAutofit fontScale="90000"/>
          </a:bodyPr>
          <a:lstStyle/>
          <a:p>
            <a:pPr algn="ctr"/>
            <a:r>
              <a:rPr lang="de-DE" sz="1800" dirty="0">
                <a:latin typeface="+mn-lt"/>
              </a:rPr>
              <a:t>Hörverstehen im Abitur</a:t>
            </a:r>
            <a:r>
              <a:rPr lang="de-DE" dirty="0">
                <a:latin typeface="+mn-lt"/>
              </a:rPr>
              <a:t/>
            </a:r>
            <a:br>
              <a:rPr lang="de-DE" dirty="0">
                <a:latin typeface="+mn-lt"/>
              </a:rPr>
            </a:br>
            <a:r>
              <a:rPr lang="de-DE" b="1" dirty="0">
                <a:latin typeface="+mn-lt"/>
              </a:rPr>
              <a:t>Abiturbeispiel 2022 aus Niedersachsen</a:t>
            </a:r>
            <a:r>
              <a:rPr lang="de-DE" dirty="0">
                <a:latin typeface="+mn-lt"/>
              </a:rPr>
              <a:t/>
            </a:r>
            <a:br>
              <a:rPr lang="de-DE" dirty="0">
                <a:latin typeface="+mn-lt"/>
              </a:rPr>
            </a:br>
            <a:r>
              <a:rPr lang="de-DE" dirty="0">
                <a:latin typeface="+mn-lt"/>
              </a:rPr>
              <a:t>(</a:t>
            </a:r>
            <a:r>
              <a:rPr lang="de-DE" dirty="0" err="1">
                <a:latin typeface="+mn-lt"/>
              </a:rPr>
              <a:t>eA</a:t>
            </a:r>
            <a:r>
              <a:rPr lang="de-DE" dirty="0">
                <a:latin typeface="+mn-lt"/>
              </a:rPr>
              <a:t> = LK)</a:t>
            </a:r>
            <a:br>
              <a:rPr lang="de-DE" dirty="0">
                <a:latin typeface="+mn-lt"/>
              </a:rPr>
            </a:br>
            <a:endParaRPr lang="de-DE" b="1" dirty="0">
              <a:latin typeface="+mn-lt"/>
            </a:endParaRPr>
          </a:p>
        </p:txBody>
      </p:sp>
      <p:pic>
        <p:nvPicPr>
          <p:cNvPr id="6" name="Grafik 5">
            <a:extLst>
              <a:ext uri="{FF2B5EF4-FFF2-40B4-BE49-F238E27FC236}">
                <a16:creationId xmlns:a16="http://schemas.microsoft.com/office/drawing/2014/main" id="{3C2CABCA-5E83-DE8A-18D4-1A7BC017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890" y="2357437"/>
            <a:ext cx="2143125" cy="2143125"/>
          </a:xfrm>
          <a:prstGeom prst="rect">
            <a:avLst/>
          </a:prstGeom>
        </p:spPr>
      </p:pic>
    </p:spTree>
    <p:extLst>
      <p:ext uri="{BB962C8B-B14F-4D97-AF65-F5344CB8AC3E}">
        <p14:creationId xmlns:p14="http://schemas.microsoft.com/office/powerpoint/2010/main" val="3842392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23</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2" name="Titel 1">
            <a:extLst>
              <a:ext uri="{FF2B5EF4-FFF2-40B4-BE49-F238E27FC236}">
                <a16:creationId xmlns:a16="http://schemas.microsoft.com/office/drawing/2014/main" id="{F27FAA7C-4FC9-A59F-EFC4-DCF02BF8726B}"/>
              </a:ext>
            </a:extLst>
          </p:cNvPr>
          <p:cNvSpPr>
            <a:spLocks noGrp="1"/>
          </p:cNvSpPr>
          <p:nvPr>
            <p:ph type="title"/>
          </p:nvPr>
        </p:nvSpPr>
        <p:spPr>
          <a:xfrm>
            <a:off x="786653" y="802582"/>
            <a:ext cx="10515600" cy="851558"/>
          </a:xfrm>
        </p:spPr>
        <p:txBody>
          <a:bodyPr>
            <a:normAutofit fontScale="90000"/>
          </a:bodyPr>
          <a:lstStyle/>
          <a:p>
            <a:pPr algn="ctr"/>
            <a:r>
              <a:rPr lang="de-DE" sz="1800" dirty="0">
                <a:latin typeface="+mn-lt"/>
              </a:rPr>
              <a:t>Hörverstehen im Abitur</a:t>
            </a:r>
            <a:r>
              <a:rPr lang="de-DE" dirty="0">
                <a:latin typeface="+mn-lt"/>
              </a:rPr>
              <a:t/>
            </a:r>
            <a:br>
              <a:rPr lang="de-DE" dirty="0">
                <a:latin typeface="+mn-lt"/>
              </a:rPr>
            </a:br>
            <a:r>
              <a:rPr lang="de-DE" sz="3600" b="1" dirty="0" smtClean="0">
                <a:latin typeface="+mn-lt"/>
              </a:rPr>
              <a:t>Beispielaufgabe: </a:t>
            </a:r>
            <a:r>
              <a:rPr lang="de-DE" sz="3600" b="1" dirty="0" smtClean="0">
                <a:solidFill>
                  <a:srgbClr val="000000"/>
                </a:solidFill>
                <a:latin typeface="+mn-lt"/>
              </a:rPr>
              <a:t>Berücksichtigung </a:t>
            </a:r>
            <a:r>
              <a:rPr lang="de-DE" sz="3600" b="1" dirty="0">
                <a:solidFill>
                  <a:srgbClr val="000000"/>
                </a:solidFill>
                <a:latin typeface="+mn-lt"/>
              </a:rPr>
              <a:t>verschiedener </a:t>
            </a:r>
            <a:r>
              <a:rPr lang="de-DE" sz="3600" b="1" dirty="0" err="1">
                <a:solidFill>
                  <a:srgbClr val="000000"/>
                </a:solidFill>
                <a:latin typeface="+mn-lt"/>
              </a:rPr>
              <a:t>Hörstile</a:t>
            </a:r>
            <a:endParaRPr lang="de-DE" sz="3600" b="1" dirty="0">
              <a:latin typeface="+mn-lt"/>
            </a:endParaRPr>
          </a:p>
        </p:txBody>
      </p:sp>
      <p:sp>
        <p:nvSpPr>
          <p:cNvPr id="3" name="Inhaltsplatzhalter 2">
            <a:extLst>
              <a:ext uri="{FF2B5EF4-FFF2-40B4-BE49-F238E27FC236}">
                <a16:creationId xmlns:a16="http://schemas.microsoft.com/office/drawing/2014/main" id="{39FCB351-DA2C-2B28-A39C-FDA7FD81FC6A}"/>
              </a:ext>
            </a:extLst>
          </p:cNvPr>
          <p:cNvSpPr txBox="1">
            <a:spLocks/>
          </p:cNvSpPr>
          <p:nvPr/>
        </p:nvSpPr>
        <p:spPr>
          <a:xfrm>
            <a:off x="786653" y="1973493"/>
            <a:ext cx="10515600" cy="332797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de-DE" sz="2500" b="1" dirty="0">
                <a:latin typeface="Calibri" panose="020F0502020204030204" pitchFamily="34" charset="0"/>
              </a:rPr>
              <a:t>globales</a:t>
            </a:r>
            <a:r>
              <a:rPr lang="de-DE" sz="2500" dirty="0">
                <a:latin typeface="Calibri" panose="020F0502020204030204" pitchFamily="34" charset="0"/>
              </a:rPr>
              <a:t> Hören (Beispiel 1 „</a:t>
            </a:r>
            <a:r>
              <a:rPr lang="de-DE" sz="2500" dirty="0" err="1">
                <a:latin typeface="Calibri" panose="020F0502020204030204" pitchFamily="34" charset="0"/>
              </a:rPr>
              <a:t>fiestas</a:t>
            </a:r>
            <a:r>
              <a:rPr lang="de-DE" sz="2500" dirty="0" smtClean="0">
                <a:latin typeface="Calibri" panose="020F0502020204030204" pitchFamily="34" charset="0"/>
              </a:rPr>
              <a:t>“): </a:t>
            </a:r>
            <a:r>
              <a:rPr lang="de-DE" altLang="de-DE" kern="0" dirty="0"/>
              <a:t>die zentralen Aussagen eines (Gesamt)</a:t>
            </a:r>
            <a:r>
              <a:rPr lang="de-DE" altLang="de-DE" kern="0" dirty="0" err="1"/>
              <a:t>textes</a:t>
            </a:r>
            <a:r>
              <a:rPr lang="de-DE" altLang="de-DE" kern="0" dirty="0"/>
              <a:t> erfassen</a:t>
            </a:r>
          </a:p>
          <a:p>
            <a:pPr marL="342900" indent="-342900" algn="l">
              <a:buFont typeface="Wingdings" panose="05000000000000000000" pitchFamily="2" charset="2"/>
              <a:buChar char="§"/>
            </a:pPr>
            <a:r>
              <a:rPr lang="de-DE" sz="2500" b="1" dirty="0" smtClean="0">
                <a:latin typeface="Calibri" panose="020F0502020204030204" pitchFamily="34" charset="0"/>
              </a:rPr>
              <a:t>selektives</a:t>
            </a:r>
            <a:r>
              <a:rPr lang="de-DE" sz="2500" dirty="0" smtClean="0">
                <a:latin typeface="Calibri" panose="020F0502020204030204" pitchFamily="34" charset="0"/>
              </a:rPr>
              <a:t> </a:t>
            </a:r>
            <a:r>
              <a:rPr lang="de-DE" sz="2500" dirty="0">
                <a:latin typeface="Calibri" panose="020F0502020204030204" pitchFamily="34" charset="0"/>
              </a:rPr>
              <a:t>Hören (Beispiel 2 „Asturias</a:t>
            </a:r>
            <a:r>
              <a:rPr lang="de-DE" sz="2500" dirty="0" smtClean="0">
                <a:latin typeface="Calibri" panose="020F0502020204030204" pitchFamily="34" charset="0"/>
              </a:rPr>
              <a:t>“): </a:t>
            </a:r>
            <a:r>
              <a:rPr lang="de-DE" altLang="de-DE" kern="0" dirty="0"/>
              <a:t>das Herausfiltern von konkreten bzw. spezifischen Einzelinformationen aus einem Text</a:t>
            </a:r>
            <a:endParaRPr lang="de-DE" sz="2500" dirty="0">
              <a:latin typeface="Calibri" panose="020F0502020204030204" pitchFamily="34" charset="0"/>
            </a:endParaRPr>
          </a:p>
          <a:p>
            <a:pPr marL="342900" indent="-342900" algn="l">
              <a:buFont typeface="Wingdings" panose="05000000000000000000" pitchFamily="2" charset="2"/>
              <a:buChar char="§"/>
            </a:pPr>
            <a:r>
              <a:rPr lang="de-DE" sz="2500" b="1" dirty="0">
                <a:latin typeface="Calibri" panose="020F0502020204030204" pitchFamily="34" charset="0"/>
              </a:rPr>
              <a:t>detailliertes</a:t>
            </a:r>
            <a:r>
              <a:rPr lang="de-DE" sz="2500" dirty="0">
                <a:latin typeface="Calibri" panose="020F0502020204030204" pitchFamily="34" charset="0"/>
              </a:rPr>
              <a:t> Hören (Beispiel 3 und 4 „</a:t>
            </a:r>
            <a:r>
              <a:rPr lang="de-DE" sz="2500" dirty="0" err="1">
                <a:latin typeface="Calibri" panose="020F0502020204030204" pitchFamily="34" charset="0"/>
              </a:rPr>
              <a:t>Mirò</a:t>
            </a:r>
            <a:r>
              <a:rPr lang="de-DE" sz="2500" dirty="0">
                <a:latin typeface="Calibri" panose="020F0502020204030204" pitchFamily="34" charset="0"/>
              </a:rPr>
              <a:t>“ und „</a:t>
            </a:r>
            <a:r>
              <a:rPr lang="de-DE" sz="2500" dirty="0" err="1">
                <a:latin typeface="Calibri" panose="020F0502020204030204" pitchFamily="34" charset="0"/>
              </a:rPr>
              <a:t>aburrimiento</a:t>
            </a:r>
            <a:r>
              <a:rPr lang="de-DE" sz="2500" dirty="0" smtClean="0">
                <a:latin typeface="Calibri" panose="020F0502020204030204" pitchFamily="34" charset="0"/>
              </a:rPr>
              <a:t>“): </a:t>
            </a:r>
            <a:r>
              <a:rPr lang="de-DE" altLang="de-DE" kern="0" dirty="0"/>
              <a:t>das möglichst vollständige Erfassen eines Textes</a:t>
            </a:r>
            <a:endParaRPr lang="de-DE" sz="2500" dirty="0">
              <a:latin typeface="Calibri" panose="020F0502020204030204" pitchFamily="34" charset="0"/>
            </a:endParaRPr>
          </a:p>
          <a:p>
            <a:pPr marL="342900" indent="-342900" algn="l">
              <a:buFont typeface="Wingdings" panose="05000000000000000000" pitchFamily="2" charset="2"/>
              <a:buChar char="§"/>
            </a:pPr>
            <a:r>
              <a:rPr lang="de-DE" sz="2500" dirty="0" smtClean="0">
                <a:latin typeface="Calibri" panose="020F0502020204030204" pitchFamily="34" charset="0"/>
              </a:rPr>
              <a:t>(ggf</a:t>
            </a:r>
            <a:r>
              <a:rPr lang="de-DE" sz="2500" dirty="0">
                <a:latin typeface="Calibri" panose="020F0502020204030204" pitchFamily="34" charset="0"/>
              </a:rPr>
              <a:t>. </a:t>
            </a:r>
            <a:r>
              <a:rPr lang="de-DE" sz="2500" b="1" dirty="0" err="1">
                <a:latin typeface="Calibri" panose="020F0502020204030204" pitchFamily="34" charset="0"/>
              </a:rPr>
              <a:t>inferierendes</a:t>
            </a:r>
            <a:r>
              <a:rPr lang="de-DE" sz="2500" dirty="0">
                <a:latin typeface="Calibri" panose="020F0502020204030204" pitchFamily="34" charset="0"/>
              </a:rPr>
              <a:t> </a:t>
            </a:r>
            <a:r>
              <a:rPr lang="de-DE" sz="2500" dirty="0" smtClean="0">
                <a:latin typeface="Calibri" panose="020F0502020204030204" pitchFamily="34" charset="0"/>
              </a:rPr>
              <a:t>Hören: </a:t>
            </a:r>
            <a:r>
              <a:rPr lang="de-DE" altLang="de-DE" kern="0" dirty="0"/>
              <a:t>implizite Textaussagen erschließen, z.B. Stimmungen, Einstellungen und Emotionen der </a:t>
            </a:r>
            <a:r>
              <a:rPr lang="de-DE" altLang="de-DE" kern="0" dirty="0" smtClean="0"/>
              <a:t>Sprechenden)</a:t>
            </a:r>
            <a:endParaRPr lang="de-DE" sz="2500" dirty="0">
              <a:latin typeface="Calibri" panose="020F0502020204030204" pitchFamily="34" charset="0"/>
            </a:endParaRPr>
          </a:p>
          <a:p>
            <a:pPr algn="l"/>
            <a:endParaRPr lang="de-DE" sz="1600" dirty="0">
              <a:solidFill>
                <a:srgbClr val="000000"/>
              </a:solidFill>
              <a:latin typeface="Calibri" panose="020F0502020204030204" pitchFamily="34" charset="0"/>
            </a:endParaRPr>
          </a:p>
          <a:p>
            <a:pPr algn="l"/>
            <a:r>
              <a:rPr lang="de-DE" sz="2500" dirty="0">
                <a:solidFill>
                  <a:srgbClr val="000000"/>
                </a:solidFill>
                <a:latin typeface="Calibri" panose="020F0502020204030204" pitchFamily="34" charset="0"/>
              </a:rPr>
              <a:t>pro Hörtext wird nur </a:t>
            </a:r>
            <a:r>
              <a:rPr lang="de-DE" sz="2500" b="1" dirty="0">
                <a:solidFill>
                  <a:srgbClr val="000000"/>
                </a:solidFill>
                <a:latin typeface="Calibri" panose="020F0502020204030204" pitchFamily="34" charset="0"/>
              </a:rPr>
              <a:t>ein</a:t>
            </a:r>
            <a:r>
              <a:rPr lang="de-DE" sz="2500" dirty="0">
                <a:solidFill>
                  <a:srgbClr val="000000"/>
                </a:solidFill>
                <a:latin typeface="Calibri" panose="020F0502020204030204" pitchFamily="34" charset="0"/>
              </a:rPr>
              <a:t> </a:t>
            </a:r>
            <a:r>
              <a:rPr lang="de-DE" sz="2500" dirty="0" err="1">
                <a:solidFill>
                  <a:srgbClr val="000000"/>
                </a:solidFill>
                <a:latin typeface="Calibri" panose="020F0502020204030204" pitchFamily="34" charset="0"/>
              </a:rPr>
              <a:t>Hörstil</a:t>
            </a:r>
            <a:r>
              <a:rPr lang="de-DE" sz="2500" dirty="0">
                <a:solidFill>
                  <a:srgbClr val="000000"/>
                </a:solidFill>
                <a:latin typeface="Calibri" panose="020F0502020204030204" pitchFamily="34" charset="0"/>
              </a:rPr>
              <a:t> gefordert</a:t>
            </a:r>
          </a:p>
        </p:txBody>
      </p:sp>
    </p:spTree>
    <p:extLst>
      <p:ext uri="{BB962C8B-B14F-4D97-AF65-F5344CB8AC3E}">
        <p14:creationId xmlns:p14="http://schemas.microsoft.com/office/powerpoint/2010/main" val="3175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F409-9F3B-D24C-9F66-5AFD0643985C}"/>
              </a:ext>
            </a:extLst>
          </p:cNvPr>
          <p:cNvSpPr>
            <a:spLocks noGrp="1"/>
          </p:cNvSpPr>
          <p:nvPr>
            <p:ph type="title"/>
          </p:nvPr>
        </p:nvSpPr>
        <p:spPr>
          <a:xfrm>
            <a:off x="527382" y="932723"/>
            <a:ext cx="11280629" cy="615068"/>
          </a:xfrm>
        </p:spPr>
        <p:txBody>
          <a:bodyPr anchor="t"/>
          <a:lstStyle/>
          <a:p>
            <a:pPr algn="ctr"/>
            <a:r>
              <a:rPr lang="de-DE" sz="2933">
                <a:solidFill>
                  <a:srgbClr val="C00000"/>
                </a:solidFill>
              </a:rPr>
              <a:t>Einführung </a:t>
            </a:r>
            <a:r>
              <a:rPr lang="de-DE" sz="2933" dirty="0">
                <a:solidFill>
                  <a:srgbClr val="C00000"/>
                </a:solidFill>
              </a:rPr>
              <a:t>zentraler Begriffe</a:t>
            </a:r>
          </a:p>
        </p:txBody>
      </p:sp>
      <p:sp>
        <p:nvSpPr>
          <p:cNvPr id="11" name="Inhaltsplatzhalter 2">
            <a:extLst>
              <a:ext uri="{FF2B5EF4-FFF2-40B4-BE49-F238E27FC236}">
                <a16:creationId xmlns:a16="http://schemas.microsoft.com/office/drawing/2014/main" id="{C632256D-E1A2-4311-AF3C-31236164484E}"/>
              </a:ext>
            </a:extLst>
          </p:cNvPr>
          <p:cNvSpPr txBox="1">
            <a:spLocks/>
          </p:cNvSpPr>
          <p:nvPr/>
        </p:nvSpPr>
        <p:spPr>
          <a:xfrm>
            <a:off x="719667" y="1097346"/>
            <a:ext cx="10752667" cy="5472609"/>
          </a:xfrm>
          <a:prstGeom prst="rect">
            <a:avLst/>
          </a:prstGeom>
        </p:spPr>
        <p:txBody>
          <a:bodyPr lIns="0" tIns="0" rIns="0" bIns="0">
            <a:normAutofit/>
          </a:bodyPr>
          <a:lstStyle>
            <a:lvl1pPr marL="0" indent="0" algn="l" rtl="0" eaLnBrk="1" fontAlgn="base" hangingPunct="1">
              <a:spcBef>
                <a:spcPct val="20000"/>
              </a:spcBef>
              <a:spcAft>
                <a:spcPct val="0"/>
              </a:spcAft>
              <a:buNone/>
              <a:defRPr sz="1800" baseline="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defTabSz="1219170">
              <a:defRPr/>
            </a:pPr>
            <a:endParaRPr lang="de-DE" altLang="de-DE" sz="2400" kern="0" dirty="0">
              <a:solidFill>
                <a:sysClr val="windowText" lastClr="000000"/>
              </a:solidFill>
            </a:endParaRPr>
          </a:p>
          <a:p>
            <a:pPr defTabSz="1219170">
              <a:defRPr/>
            </a:pPr>
            <a:endParaRPr lang="de-DE" altLang="de-DE" sz="2400" kern="0" dirty="0">
              <a:solidFill>
                <a:sysClr val="windowText" lastClr="000000"/>
              </a:solidFill>
            </a:endParaRPr>
          </a:p>
          <a:p>
            <a:pPr marL="380990" indent="-380990" defTabSz="1219170">
              <a:buFont typeface="Arial" panose="020B0604020202020204" pitchFamily="34" charset="0"/>
              <a:buChar char="•"/>
              <a:defRPr/>
            </a:pPr>
            <a:r>
              <a:rPr lang="de-DE" altLang="de-DE" sz="2667" b="1" kern="0" dirty="0">
                <a:latin typeface="+mn-lt"/>
              </a:rPr>
              <a:t>Item – </a:t>
            </a:r>
            <a:r>
              <a:rPr lang="de-DE" altLang="de-DE" sz="2667" kern="0" dirty="0">
                <a:latin typeface="+mn-lt"/>
              </a:rPr>
              <a:t>Teilaufgabe innerhalb einer </a:t>
            </a:r>
            <a:r>
              <a:rPr lang="de-DE" altLang="de-DE" sz="2667" kern="0" dirty="0" err="1">
                <a:latin typeface="+mn-lt"/>
              </a:rPr>
              <a:t>Hörverstehensaufgabe</a:t>
            </a:r>
            <a:r>
              <a:rPr lang="de-DE" altLang="de-DE" sz="2667" kern="0" dirty="0">
                <a:latin typeface="+mn-lt"/>
              </a:rPr>
              <a:t>, z.B. eine Frage, Auswahlaufgabe, Ergänzung oder Zuordnung.</a:t>
            </a:r>
          </a:p>
          <a:p>
            <a:pPr marL="380990" indent="-380990" defTabSz="1219170">
              <a:buFont typeface="Arial" panose="020B0604020202020204" pitchFamily="34" charset="0"/>
              <a:buChar char="•"/>
              <a:defRPr/>
            </a:pPr>
            <a:endParaRPr lang="de-DE" altLang="de-DE" sz="2667" kern="0" dirty="0">
              <a:latin typeface="+mn-lt"/>
            </a:endParaRPr>
          </a:p>
          <a:p>
            <a:pPr marL="380990" indent="-380990" defTabSz="1219170">
              <a:buFont typeface="Arial" panose="020B0604020202020204" pitchFamily="34" charset="0"/>
              <a:buChar char="•"/>
              <a:defRPr/>
            </a:pPr>
            <a:r>
              <a:rPr lang="de-DE" altLang="de-DE" sz="2667" b="1" kern="0" dirty="0">
                <a:latin typeface="+mn-lt"/>
              </a:rPr>
              <a:t>Attraktor </a:t>
            </a:r>
            <a:r>
              <a:rPr lang="de-DE" altLang="de-DE" sz="2667" kern="0" dirty="0">
                <a:latin typeface="+mn-lt"/>
              </a:rPr>
              <a:t>– richtige Antwortoption in einem Item, die sich eindeutig von den falschen Antwortoptionen, den Distraktoren, unterscheiden lässt. </a:t>
            </a:r>
          </a:p>
          <a:p>
            <a:pPr marL="380990" indent="-380990" defTabSz="1219170">
              <a:buFont typeface="Arial" panose="020B0604020202020204" pitchFamily="34" charset="0"/>
              <a:buChar char="•"/>
              <a:defRPr/>
            </a:pPr>
            <a:endParaRPr lang="de-DE" altLang="de-DE" sz="2667" kern="0" dirty="0">
              <a:latin typeface="+mn-lt"/>
            </a:endParaRPr>
          </a:p>
          <a:p>
            <a:pPr marL="380990" indent="-380990" defTabSz="1219170">
              <a:buFont typeface="Arial" panose="020B0604020202020204" pitchFamily="34" charset="0"/>
              <a:buChar char="•"/>
              <a:defRPr/>
            </a:pPr>
            <a:r>
              <a:rPr lang="de-DE" altLang="de-DE" sz="2667" b="1" kern="0" dirty="0">
                <a:latin typeface="+mn-lt"/>
              </a:rPr>
              <a:t>Distraktor</a:t>
            </a:r>
            <a:r>
              <a:rPr lang="de-DE" altLang="de-DE" sz="2667" i="1" kern="0" dirty="0">
                <a:latin typeface="+mn-lt"/>
              </a:rPr>
              <a:t> </a:t>
            </a:r>
            <a:r>
              <a:rPr lang="de-DE" altLang="de-DE" sz="2667" kern="0" dirty="0">
                <a:latin typeface="+mn-lt"/>
              </a:rPr>
              <a:t>– falsche Antwortoption in einem Item, die sich eindeutig von der richtigen Antwortoption, dem Attraktor, unterscheiden lässt. Distraktoren sollten dennoch plausibel und im Text verankert sein. </a:t>
            </a:r>
          </a:p>
        </p:txBody>
      </p:sp>
      <p:sp>
        <p:nvSpPr>
          <p:cNvPr id="5" name="Foliennummernplatzhalter 4">
            <a:extLst>
              <a:ext uri="{FF2B5EF4-FFF2-40B4-BE49-F238E27FC236}">
                <a16:creationId xmlns:a16="http://schemas.microsoft.com/office/drawing/2014/main" id="{1EB2B87F-B802-EE4A-B130-90AEAA8F065C}"/>
              </a:ext>
            </a:extLst>
          </p:cNvPr>
          <p:cNvSpPr>
            <a:spLocks noGrp="1"/>
          </p:cNvSpPr>
          <p:nvPr>
            <p:ph type="sldNum" sz="quarter" idx="12"/>
          </p:nvPr>
        </p:nvSpPr>
        <p:spPr/>
        <p:txBody>
          <a:bodyPr/>
          <a:lstStyle/>
          <a:p>
            <a:fld id="{7651E9B3-0E81-4B27-94A4-1B5C0B4309EA}" type="slidenum">
              <a:rPr lang="de-DE" smtClean="0"/>
              <a:pPr/>
              <a:t>24</a:t>
            </a:fld>
            <a:endParaRPr lang="de-DE" dirty="0"/>
          </a:p>
        </p:txBody>
      </p:sp>
      <p:sp>
        <p:nvSpPr>
          <p:cNvPr id="6" name="Textfeld 5"/>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338633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6952D3B8-AFD8-1241-B883-BCD53A871356}"/>
              </a:ext>
            </a:extLst>
          </p:cNvPr>
          <p:cNvSpPr>
            <a:spLocks noGrp="1"/>
          </p:cNvSpPr>
          <p:nvPr>
            <p:ph type="title"/>
          </p:nvPr>
        </p:nvSpPr>
        <p:spPr>
          <a:xfrm>
            <a:off x="455686" y="607140"/>
            <a:ext cx="11280629" cy="615068"/>
          </a:xfrm>
        </p:spPr>
        <p:txBody>
          <a:bodyPr anchor="t">
            <a:noAutofit/>
          </a:bodyPr>
          <a:lstStyle/>
          <a:p>
            <a:pPr algn="ctr"/>
            <a:r>
              <a:rPr lang="de-DE" sz="2933" dirty="0">
                <a:solidFill>
                  <a:srgbClr val="C00000"/>
                </a:solidFill>
                <a:latin typeface="+mj-lt"/>
              </a:rPr>
              <a:t>Kriterien für die Textauswahl – Variablen der Schwierigkeit</a:t>
            </a:r>
          </a:p>
        </p:txBody>
      </p:sp>
      <p:graphicFrame>
        <p:nvGraphicFramePr>
          <p:cNvPr id="13" name="Inhaltsplatzhalter 6">
            <a:extLst>
              <a:ext uri="{FF2B5EF4-FFF2-40B4-BE49-F238E27FC236}">
                <a16:creationId xmlns:a16="http://schemas.microsoft.com/office/drawing/2014/main" id="{108E8BD7-9094-41DB-BF71-1A167D3678FF}"/>
              </a:ext>
            </a:extLst>
          </p:cNvPr>
          <p:cNvGraphicFramePr>
            <a:graphicFrameLocks noGrp="1"/>
          </p:cNvGraphicFramePr>
          <p:nvPr>
            <p:ph idx="1"/>
            <p:extLst>
              <p:ext uri="{D42A27DB-BD31-4B8C-83A1-F6EECF244321}">
                <p14:modId xmlns:p14="http://schemas.microsoft.com/office/powerpoint/2010/main" val="3683104613"/>
              </p:ext>
            </p:extLst>
          </p:nvPr>
        </p:nvGraphicFramePr>
        <p:xfrm>
          <a:off x="1229963" y="1199581"/>
          <a:ext cx="93472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3">
            <a:extLst>
              <a:ext uri="{FF2B5EF4-FFF2-40B4-BE49-F238E27FC236}">
                <a16:creationId xmlns:a16="http://schemas.microsoft.com/office/drawing/2014/main" id="{8EBB45D4-BE55-7B47-9576-0FA22A5FE1B3}"/>
              </a:ext>
            </a:extLst>
          </p:cNvPr>
          <p:cNvSpPr txBox="1">
            <a:spLocks/>
          </p:cNvSpPr>
          <p:nvPr/>
        </p:nvSpPr>
        <p:spPr>
          <a:xfrm>
            <a:off x="9220629" y="6516000"/>
            <a:ext cx="2540000" cy="260648"/>
          </a:xfrm>
          <a:prstGeom prst="rect">
            <a:avLst/>
          </a:prstGeom>
        </p:spPr>
        <p:txBody>
          <a:bodyPr/>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7651E9B3-0E81-4B27-94A4-1B5C0B4309EA}" type="slidenum">
              <a:rPr lang="de-DE" sz="1333" b="1">
                <a:latin typeface="+mn-lt"/>
              </a:rPr>
              <a:pPr algn="r"/>
              <a:t>25</a:t>
            </a:fld>
            <a:endParaRPr lang="de-DE" sz="1333" b="1" dirty="0">
              <a:latin typeface="+mn-lt"/>
            </a:endParaRPr>
          </a:p>
        </p:txBody>
      </p:sp>
      <p:sp>
        <p:nvSpPr>
          <p:cNvPr id="7" name="Textfeld 6"/>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14478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E8F6B-7710-C84E-85C3-A6F8482EA8B1}"/>
              </a:ext>
            </a:extLst>
          </p:cNvPr>
          <p:cNvSpPr>
            <a:spLocks noGrp="1"/>
          </p:cNvSpPr>
          <p:nvPr>
            <p:ph type="title"/>
          </p:nvPr>
        </p:nvSpPr>
        <p:spPr>
          <a:xfrm>
            <a:off x="431371" y="833592"/>
            <a:ext cx="11617291" cy="648072"/>
          </a:xfrm>
        </p:spPr>
        <p:txBody>
          <a:bodyPr>
            <a:noAutofit/>
          </a:bodyPr>
          <a:lstStyle/>
          <a:p>
            <a:r>
              <a:rPr lang="de-DE" sz="2933" dirty="0">
                <a:solidFill>
                  <a:srgbClr val="C00000"/>
                </a:solidFill>
                <a:latin typeface="+mj-lt"/>
              </a:rPr>
              <a:t>Monologische und dialogische Textgrundlagen als mögliche Ausgangstexte</a:t>
            </a:r>
          </a:p>
        </p:txBody>
      </p:sp>
      <p:sp>
        <p:nvSpPr>
          <p:cNvPr id="3" name="Titel 1">
            <a:extLst>
              <a:ext uri="{FF2B5EF4-FFF2-40B4-BE49-F238E27FC236}">
                <a16:creationId xmlns:a16="http://schemas.microsoft.com/office/drawing/2014/main" id="{3BB9729D-C211-4230-DC19-A2C20B46732F}"/>
              </a:ext>
            </a:extLst>
          </p:cNvPr>
          <p:cNvSpPr txBox="1">
            <a:spLocks/>
          </p:cNvSpPr>
          <p:nvPr/>
        </p:nvSpPr>
        <p:spPr bwMode="auto">
          <a:xfrm>
            <a:off x="47043" y="469173"/>
            <a:ext cx="11280629" cy="61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60960" numCol="1" anchor="t" anchorCtr="0" compatLnSpc="1">
            <a:prstTxWarp prst="textNoShape">
              <a:avLst/>
            </a:prstTxWarp>
          </a:bodyPr>
          <a:lst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167" algn="ctr" rtl="0" eaLnBrk="1" fontAlgn="base" hangingPunct="1">
              <a:spcBef>
                <a:spcPct val="0"/>
              </a:spcBef>
              <a:spcAft>
                <a:spcPct val="0"/>
              </a:spcAft>
              <a:defRPr sz="4000">
                <a:solidFill>
                  <a:schemeClr val="tx2"/>
                </a:solidFill>
                <a:latin typeface="Arial" charset="0"/>
              </a:defRPr>
            </a:lvl6pPr>
            <a:lvl7pPr marL="914332" algn="ctr" rtl="0" eaLnBrk="1" fontAlgn="base" hangingPunct="1">
              <a:spcBef>
                <a:spcPct val="0"/>
              </a:spcBef>
              <a:spcAft>
                <a:spcPct val="0"/>
              </a:spcAft>
              <a:defRPr sz="4000">
                <a:solidFill>
                  <a:schemeClr val="tx2"/>
                </a:solidFill>
                <a:latin typeface="Arial" charset="0"/>
              </a:defRPr>
            </a:lvl7pPr>
            <a:lvl8pPr marL="1371498" algn="ctr" rtl="0" eaLnBrk="1" fontAlgn="base" hangingPunct="1">
              <a:spcBef>
                <a:spcPct val="0"/>
              </a:spcBef>
              <a:spcAft>
                <a:spcPct val="0"/>
              </a:spcAft>
              <a:defRPr sz="4000">
                <a:solidFill>
                  <a:schemeClr val="tx2"/>
                </a:solidFill>
                <a:latin typeface="Arial" charset="0"/>
              </a:defRPr>
            </a:lvl8pPr>
            <a:lvl9pPr marL="1828664" algn="ctr" rtl="0" eaLnBrk="1" fontAlgn="base" hangingPunct="1">
              <a:spcBef>
                <a:spcPct val="0"/>
              </a:spcBef>
              <a:spcAft>
                <a:spcPct val="0"/>
              </a:spcAft>
              <a:defRPr sz="4000">
                <a:solidFill>
                  <a:schemeClr val="tx2"/>
                </a:solidFill>
                <a:latin typeface="Arial" charset="0"/>
              </a:defRPr>
            </a:lvl9pPr>
          </a:lstStyle>
          <a:p>
            <a:pPr algn="ctr"/>
            <a:endParaRPr lang="de-DE" sz="3200" kern="0" dirty="0"/>
          </a:p>
        </p:txBody>
      </p:sp>
      <p:pic>
        <p:nvPicPr>
          <p:cNvPr id="13" name="Grafik 12">
            <a:extLst>
              <a:ext uri="{FF2B5EF4-FFF2-40B4-BE49-F238E27FC236}">
                <a16:creationId xmlns:a16="http://schemas.microsoft.com/office/drawing/2014/main" id="{C896D84A-ED3B-4973-99AE-B87E0A6BA537}"/>
              </a:ext>
            </a:extLst>
          </p:cNvPr>
          <p:cNvPicPr>
            <a:picLocks noChangeAspect="1"/>
          </p:cNvPicPr>
          <p:nvPr/>
        </p:nvPicPr>
        <p:blipFill>
          <a:blip r:embed="rId2"/>
          <a:stretch>
            <a:fillRect/>
          </a:stretch>
        </p:blipFill>
        <p:spPr>
          <a:xfrm>
            <a:off x="1151252" y="1698430"/>
            <a:ext cx="9889099" cy="4001943"/>
          </a:xfrm>
          <a:prstGeom prst="rect">
            <a:avLst/>
          </a:prstGeom>
        </p:spPr>
      </p:pic>
      <p:sp>
        <p:nvSpPr>
          <p:cNvPr id="7" name="Foliennummernplatzhalter 3">
            <a:extLst>
              <a:ext uri="{FF2B5EF4-FFF2-40B4-BE49-F238E27FC236}">
                <a16:creationId xmlns:a16="http://schemas.microsoft.com/office/drawing/2014/main" id="{3F2664F7-2C82-EA48-BCD1-01F06E54F8BB}"/>
              </a:ext>
            </a:extLst>
          </p:cNvPr>
          <p:cNvSpPr txBox="1">
            <a:spLocks/>
          </p:cNvSpPr>
          <p:nvPr/>
        </p:nvSpPr>
        <p:spPr>
          <a:xfrm>
            <a:off x="9220629" y="6516000"/>
            <a:ext cx="2540000" cy="260648"/>
          </a:xfrm>
          <a:prstGeom prst="rect">
            <a:avLst/>
          </a:prstGeom>
        </p:spPr>
        <p:txBody>
          <a:bodyPr/>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7651E9B3-0E81-4B27-94A4-1B5C0B4309EA}" type="slidenum">
              <a:rPr lang="de-DE" sz="1333" b="1">
                <a:latin typeface="+mn-lt"/>
              </a:rPr>
              <a:pPr algn="r"/>
              <a:t>26</a:t>
            </a:fld>
            <a:endParaRPr lang="de-DE" sz="1333" b="1" dirty="0">
              <a:latin typeface="+mn-lt"/>
            </a:endParaRPr>
          </a:p>
        </p:txBody>
      </p:sp>
      <p:sp>
        <p:nvSpPr>
          <p:cNvPr id="6" name="Textfeld 5"/>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3773477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C1C8742-F2C5-C47E-02A2-FAF71401192F}"/>
              </a:ext>
            </a:extLst>
          </p:cNvPr>
          <p:cNvSpPr>
            <a:spLocks noGrp="1"/>
          </p:cNvSpPr>
          <p:nvPr>
            <p:ph type="title"/>
          </p:nvPr>
        </p:nvSpPr>
        <p:spPr>
          <a:xfrm>
            <a:off x="496843" y="526702"/>
            <a:ext cx="11280629" cy="615068"/>
          </a:xfrm>
        </p:spPr>
        <p:txBody>
          <a:bodyPr anchor="t"/>
          <a:lstStyle/>
          <a:p>
            <a:pPr algn="ctr"/>
            <a:r>
              <a:rPr lang="de-DE" sz="2933" dirty="0">
                <a:solidFill>
                  <a:srgbClr val="C00000"/>
                </a:solidFill>
              </a:rPr>
              <a:t>Verwendete Aufgabenformate</a:t>
            </a:r>
          </a:p>
        </p:txBody>
      </p:sp>
      <p:graphicFrame>
        <p:nvGraphicFramePr>
          <p:cNvPr id="6" name="Inhaltsplatzhalter 5">
            <a:extLst>
              <a:ext uri="{FF2B5EF4-FFF2-40B4-BE49-F238E27FC236}">
                <a16:creationId xmlns:a16="http://schemas.microsoft.com/office/drawing/2014/main" id="{56AD05B6-1D04-4A4E-A921-E0E7F2B80509}"/>
              </a:ext>
            </a:extLst>
          </p:cNvPr>
          <p:cNvGraphicFramePr>
            <a:graphicFrameLocks/>
          </p:cNvGraphicFramePr>
          <p:nvPr>
            <p:extLst>
              <p:ext uri="{D42A27DB-BD31-4B8C-83A1-F6EECF244321}">
                <p14:modId xmlns:p14="http://schemas.microsoft.com/office/powerpoint/2010/main" val="3576138497"/>
              </p:ext>
            </p:extLst>
          </p:nvPr>
        </p:nvGraphicFramePr>
        <p:xfrm>
          <a:off x="1295467" y="1081110"/>
          <a:ext cx="9347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a:extLst>
              <a:ext uri="{FF2B5EF4-FFF2-40B4-BE49-F238E27FC236}">
                <a16:creationId xmlns:a16="http://schemas.microsoft.com/office/drawing/2014/main" id="{31DF91C6-3E57-4230-82BE-B4E65464A968}"/>
              </a:ext>
            </a:extLst>
          </p:cNvPr>
          <p:cNvSpPr txBox="1"/>
          <p:nvPr/>
        </p:nvSpPr>
        <p:spPr>
          <a:xfrm>
            <a:off x="496843" y="5732512"/>
            <a:ext cx="11521280" cy="748795"/>
          </a:xfrm>
          <a:prstGeom prst="rect">
            <a:avLst/>
          </a:prstGeom>
          <a:noFill/>
        </p:spPr>
        <p:txBody>
          <a:bodyPr wrap="square" rtlCol="0">
            <a:spAutoFit/>
          </a:bodyPr>
          <a:lstStyle/>
          <a:p>
            <a:pPr lvl="0">
              <a:spcBef>
                <a:spcPct val="20000"/>
              </a:spcBef>
              <a:defRPr/>
            </a:pPr>
            <a:r>
              <a:rPr lang="de-DE" altLang="de-DE" sz="2133" kern="0" dirty="0"/>
              <a:t>Aus testtheoretischen Gründen werden </a:t>
            </a:r>
            <a:r>
              <a:rPr lang="de-DE" altLang="de-DE" sz="2133" i="1" kern="0" dirty="0" err="1"/>
              <a:t>true</a:t>
            </a:r>
            <a:r>
              <a:rPr lang="de-DE" altLang="de-DE" sz="2133" i="1" kern="0" dirty="0"/>
              <a:t>/</a:t>
            </a:r>
            <a:r>
              <a:rPr lang="de-DE" altLang="de-DE" sz="2133" i="1" kern="0" dirty="0" err="1"/>
              <a:t>false</a:t>
            </a:r>
            <a:r>
              <a:rPr lang="de-DE" altLang="de-DE" sz="2133" kern="0" dirty="0"/>
              <a:t> Aufgaben sowie Sequenzierungsaufgaben (Reihenfolge von Aussagen zuordnen) im Abitur </a:t>
            </a:r>
            <a:r>
              <a:rPr lang="de-DE" altLang="de-DE" sz="2133" b="1" kern="0" dirty="0"/>
              <a:t>nicht</a:t>
            </a:r>
            <a:r>
              <a:rPr lang="de-DE" altLang="de-DE" sz="2133" kern="0" dirty="0"/>
              <a:t> verwendet.</a:t>
            </a:r>
          </a:p>
        </p:txBody>
      </p:sp>
      <p:sp>
        <p:nvSpPr>
          <p:cNvPr id="7" name="Foliennummernplatzhalter 6">
            <a:extLst>
              <a:ext uri="{FF2B5EF4-FFF2-40B4-BE49-F238E27FC236}">
                <a16:creationId xmlns:a16="http://schemas.microsoft.com/office/drawing/2014/main" id="{0CA35380-BD4F-5A4C-8192-9CCF61FD16AD}"/>
              </a:ext>
            </a:extLst>
          </p:cNvPr>
          <p:cNvSpPr>
            <a:spLocks noGrp="1"/>
          </p:cNvSpPr>
          <p:nvPr>
            <p:ph type="sldNum" sz="quarter" idx="12"/>
          </p:nvPr>
        </p:nvSpPr>
        <p:spPr/>
        <p:txBody>
          <a:bodyPr/>
          <a:lstStyle/>
          <a:p>
            <a:fld id="{7651E9B3-0E81-4B27-94A4-1B5C0B4309EA}" type="slidenum">
              <a:rPr lang="de-DE" smtClean="0"/>
              <a:pPr/>
              <a:t>27</a:t>
            </a:fld>
            <a:endParaRPr lang="de-DE" dirty="0"/>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3267854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F409-9F3B-D24C-9F66-5AFD0643985C}"/>
              </a:ext>
            </a:extLst>
          </p:cNvPr>
          <p:cNvSpPr>
            <a:spLocks noGrp="1"/>
          </p:cNvSpPr>
          <p:nvPr>
            <p:ph type="title"/>
          </p:nvPr>
        </p:nvSpPr>
        <p:spPr>
          <a:xfrm>
            <a:off x="304850" y="505373"/>
            <a:ext cx="11280629" cy="521940"/>
          </a:xfrm>
        </p:spPr>
        <p:txBody>
          <a:bodyPr anchor="t"/>
          <a:lstStyle/>
          <a:p>
            <a:pPr algn="ctr"/>
            <a:r>
              <a:rPr lang="de-DE" sz="2933" dirty="0">
                <a:solidFill>
                  <a:srgbClr val="C00000"/>
                </a:solidFill>
              </a:rPr>
              <a:t>Einblicke in die Entwicklung der </a:t>
            </a:r>
            <a:r>
              <a:rPr lang="de-DE" sz="2933" dirty="0" err="1">
                <a:solidFill>
                  <a:srgbClr val="C00000"/>
                </a:solidFill>
              </a:rPr>
              <a:t>Hörverstehensaufgaben</a:t>
            </a:r>
            <a:endParaRPr lang="de-DE" sz="2933" dirty="0">
              <a:solidFill>
                <a:srgbClr val="C00000"/>
              </a:solidFill>
            </a:endParaRPr>
          </a:p>
        </p:txBody>
      </p:sp>
      <p:sp>
        <p:nvSpPr>
          <p:cNvPr id="7" name="Inhaltsplatzhalter 2">
            <a:extLst>
              <a:ext uri="{FF2B5EF4-FFF2-40B4-BE49-F238E27FC236}">
                <a16:creationId xmlns:a16="http://schemas.microsoft.com/office/drawing/2014/main" id="{4DDFE2D0-8426-4CE8-8446-EB78CEDA2257}"/>
              </a:ext>
            </a:extLst>
          </p:cNvPr>
          <p:cNvSpPr txBox="1">
            <a:spLocks/>
          </p:cNvSpPr>
          <p:nvPr/>
        </p:nvSpPr>
        <p:spPr>
          <a:xfrm>
            <a:off x="719667" y="1140330"/>
            <a:ext cx="10752667" cy="4873503"/>
          </a:xfrm>
          <a:prstGeom prst="rect">
            <a:avLst/>
          </a:prstGeom>
        </p:spPr>
        <p:txBody>
          <a:bodyPr lIns="0" tIns="0" rIns="0" bIns="0">
            <a:normAutofit lnSpcReduction="10000"/>
          </a:bodyPr>
          <a:lstStyle>
            <a:lvl1pPr marL="0" indent="0" algn="l" rtl="0" eaLnBrk="1" fontAlgn="base" hangingPunct="1">
              <a:spcBef>
                <a:spcPct val="20000"/>
              </a:spcBef>
              <a:spcAft>
                <a:spcPct val="0"/>
              </a:spcAft>
              <a:buNone/>
              <a:defRPr sz="1800" baseline="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457189" indent="-457189" defTabSz="1219170">
              <a:buFont typeface="Arial" panose="020B0604020202020204" pitchFamily="34" charset="0"/>
              <a:buChar char="•"/>
              <a:defRPr/>
            </a:pPr>
            <a:r>
              <a:rPr lang="de-DE" altLang="de-DE" sz="2400" kern="0" dirty="0">
                <a:latin typeface="+mn-lt"/>
              </a:rPr>
              <a:t>Die Aufgabenentwicklung geht von der Hörtextvorlage aus, nicht von der Transkription.</a:t>
            </a:r>
          </a:p>
          <a:p>
            <a:pPr marL="457189" indent="-457189" defTabSz="1219170">
              <a:buFont typeface="Arial" panose="020B0604020202020204" pitchFamily="34" charset="0"/>
              <a:buChar char="•"/>
              <a:defRPr/>
            </a:pPr>
            <a:r>
              <a:rPr lang="de-DE" altLang="de-DE" sz="2400" kern="0" dirty="0">
                <a:latin typeface="+mn-lt"/>
              </a:rPr>
              <a:t>Das Erstellen der Items beginnt nach einem ersten Hörvorgang, in dem zentrale Aspekte des Textes ermittelt </a:t>
            </a:r>
            <a:r>
              <a:rPr lang="de-DE" altLang="de-DE" sz="2400" kern="0" dirty="0">
                <a:latin typeface="+mn-lt"/>
              </a:rPr>
              <a:t>werden (Mapping).</a:t>
            </a:r>
            <a:endParaRPr lang="de-DE" altLang="de-DE" sz="2400" kern="0" dirty="0">
              <a:latin typeface="+mn-lt"/>
            </a:endParaRPr>
          </a:p>
          <a:p>
            <a:pPr marL="457189" indent="-457189" defTabSz="1219170">
              <a:buFont typeface="Arial" panose="020B0604020202020204" pitchFamily="34" charset="0"/>
              <a:buChar char="•"/>
              <a:defRPr/>
            </a:pPr>
            <a:r>
              <a:rPr lang="de-DE" altLang="de-DE" sz="2400" kern="0" dirty="0">
                <a:latin typeface="+mn-lt"/>
              </a:rPr>
              <a:t>Die Aufgaben bilden die Chronologie des Hörtextes ab.</a:t>
            </a:r>
          </a:p>
          <a:p>
            <a:pPr marL="457189" indent="-457189" defTabSz="1219170">
              <a:buFont typeface="Arial" panose="020B0604020202020204" pitchFamily="34" charset="0"/>
              <a:buChar char="•"/>
              <a:defRPr/>
            </a:pPr>
            <a:r>
              <a:rPr lang="de-DE" altLang="de-DE" sz="2400" kern="0" dirty="0">
                <a:latin typeface="+mn-lt"/>
              </a:rPr>
              <a:t>Die Items steuern unterschiedliche Schwierigkeitsgrade an, um im Ergebnis das gesamte Notenspektrum abzubilden.</a:t>
            </a:r>
          </a:p>
          <a:p>
            <a:pPr marL="457189" indent="-457189" defTabSz="1219170">
              <a:buFont typeface="Arial" panose="020B0604020202020204" pitchFamily="34" charset="0"/>
              <a:buChar char="•"/>
              <a:defRPr/>
            </a:pPr>
            <a:r>
              <a:rPr lang="de-DE" altLang="de-DE" sz="2400" kern="0" dirty="0">
                <a:latin typeface="+mn-lt"/>
              </a:rPr>
              <a:t>Die Anzahl der Items wird mit möglichen ganzen Bewertungseinheiten (BE) abgeglichen (Bewertung der inhaltlichen Korrektheit des Englischen).</a:t>
            </a:r>
          </a:p>
          <a:p>
            <a:pPr marL="457189" indent="-457189" defTabSz="1219170">
              <a:buFont typeface="Arial" panose="020B0604020202020204" pitchFamily="34" charset="0"/>
              <a:buChar char="•"/>
              <a:defRPr/>
            </a:pPr>
            <a:r>
              <a:rPr lang="de-DE" altLang="de-DE" sz="2400" kern="0" dirty="0">
                <a:latin typeface="+mn-lt"/>
              </a:rPr>
              <a:t>Das Sprachniveau der Aufgabenstellungen entspricht dem der Hörvorlage.</a:t>
            </a:r>
          </a:p>
          <a:p>
            <a:pPr marL="457189" indent="-457189" defTabSz="1219170">
              <a:buFont typeface="Arial" panose="020B0604020202020204" pitchFamily="34" charset="0"/>
              <a:buChar char="•"/>
              <a:defRPr/>
            </a:pPr>
            <a:r>
              <a:rPr lang="de-DE" altLang="de-DE" sz="2400" kern="0" dirty="0">
                <a:latin typeface="+mn-lt"/>
              </a:rPr>
              <a:t>Es gibt eine kurze situative Einbettung der Hörvorlage, um eine Hör-Erwartungshaltung zu erzeugen</a:t>
            </a:r>
            <a:r>
              <a:rPr lang="de-DE" altLang="de-DE" sz="2400" kern="0" dirty="0" smtClean="0">
                <a:latin typeface="+mn-lt"/>
              </a:rPr>
              <a:t>.</a:t>
            </a:r>
          </a:p>
          <a:p>
            <a:pPr marL="457189" indent="-457189" defTabSz="1219170">
              <a:buFont typeface="Arial" panose="020B0604020202020204" pitchFamily="34" charset="0"/>
              <a:buChar char="•"/>
              <a:defRPr/>
            </a:pPr>
            <a:r>
              <a:rPr lang="en-US" altLang="de-DE" sz="2400" kern="0" dirty="0" err="1" smtClean="0">
                <a:latin typeface="+mn-lt"/>
              </a:rPr>
              <a:t>Aufgaben</a:t>
            </a:r>
            <a:r>
              <a:rPr lang="en-US" altLang="de-DE" sz="2400" kern="0" dirty="0" smtClean="0">
                <a:latin typeface="+mn-lt"/>
              </a:rPr>
              <a:t> </a:t>
            </a:r>
            <a:r>
              <a:rPr lang="en-US" altLang="de-DE" sz="2400" kern="0" dirty="0" err="1" smtClean="0">
                <a:latin typeface="+mn-lt"/>
              </a:rPr>
              <a:t>gemeinsam</a:t>
            </a:r>
            <a:r>
              <a:rPr lang="en-US" altLang="de-DE" sz="2400" kern="0" dirty="0" smtClean="0">
                <a:latin typeface="+mn-lt"/>
              </a:rPr>
              <a:t> </a:t>
            </a:r>
            <a:r>
              <a:rPr lang="en-US" altLang="de-DE" sz="2400" kern="0" dirty="0" err="1" smtClean="0">
                <a:latin typeface="+mn-lt"/>
              </a:rPr>
              <a:t>mit</a:t>
            </a:r>
            <a:r>
              <a:rPr lang="en-US" altLang="de-DE" sz="2400" kern="0" dirty="0" smtClean="0">
                <a:latin typeface="+mn-lt"/>
              </a:rPr>
              <a:t> </a:t>
            </a:r>
            <a:r>
              <a:rPr lang="en-US" altLang="de-DE" sz="2400" kern="0" dirty="0" err="1" smtClean="0">
                <a:latin typeface="+mn-lt"/>
              </a:rPr>
              <a:t>Fachkolleginnen</a:t>
            </a:r>
            <a:r>
              <a:rPr lang="en-US" altLang="de-DE" sz="2400" kern="0" dirty="0" smtClean="0">
                <a:latin typeface="+mn-lt"/>
              </a:rPr>
              <a:t> und -</a:t>
            </a:r>
            <a:r>
              <a:rPr lang="en-US" altLang="de-DE" sz="2400" kern="0" dirty="0" err="1" smtClean="0">
                <a:latin typeface="+mn-lt"/>
              </a:rPr>
              <a:t>kollegen</a:t>
            </a:r>
            <a:r>
              <a:rPr lang="en-US" altLang="de-DE" sz="2400" kern="0" dirty="0" smtClean="0">
                <a:latin typeface="+mn-lt"/>
              </a:rPr>
              <a:t> </a:t>
            </a:r>
            <a:r>
              <a:rPr lang="en-US" altLang="de-DE" sz="2400" kern="0" dirty="0" err="1" smtClean="0">
                <a:latin typeface="+mn-lt"/>
              </a:rPr>
              <a:t>entwickeln</a:t>
            </a:r>
            <a:r>
              <a:rPr lang="en-US" altLang="de-DE" sz="2400" kern="0" dirty="0" smtClean="0">
                <a:latin typeface="+mn-lt"/>
              </a:rPr>
              <a:t>.</a:t>
            </a:r>
            <a:endParaRPr lang="de-DE" altLang="de-DE" sz="2400" kern="0" dirty="0">
              <a:latin typeface="+mn-lt"/>
            </a:endParaRPr>
          </a:p>
        </p:txBody>
      </p:sp>
      <p:sp>
        <p:nvSpPr>
          <p:cNvPr id="5" name="Foliennummernplatzhalter 4">
            <a:extLst>
              <a:ext uri="{FF2B5EF4-FFF2-40B4-BE49-F238E27FC236}">
                <a16:creationId xmlns:a16="http://schemas.microsoft.com/office/drawing/2014/main" id="{34980EDF-A350-A544-BEF9-99AD2E56190C}"/>
              </a:ext>
            </a:extLst>
          </p:cNvPr>
          <p:cNvSpPr>
            <a:spLocks noGrp="1"/>
          </p:cNvSpPr>
          <p:nvPr>
            <p:ph type="sldNum" sz="quarter" idx="12"/>
          </p:nvPr>
        </p:nvSpPr>
        <p:spPr/>
        <p:txBody>
          <a:bodyPr/>
          <a:lstStyle/>
          <a:p>
            <a:fld id="{7651E9B3-0E81-4B27-94A4-1B5C0B4309EA}" type="slidenum">
              <a:rPr lang="de-DE" smtClean="0"/>
              <a:pPr/>
              <a:t>28</a:t>
            </a:fld>
            <a:endParaRPr lang="de-DE" dirty="0"/>
          </a:p>
        </p:txBody>
      </p:sp>
      <p:sp>
        <p:nvSpPr>
          <p:cNvPr id="6" name="Textfeld 5"/>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1522317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F409-9F3B-D24C-9F66-5AFD0643985C}"/>
              </a:ext>
            </a:extLst>
          </p:cNvPr>
          <p:cNvSpPr>
            <a:spLocks noGrp="1"/>
          </p:cNvSpPr>
          <p:nvPr>
            <p:ph type="title"/>
          </p:nvPr>
        </p:nvSpPr>
        <p:spPr>
          <a:xfrm>
            <a:off x="3109395" y="470259"/>
            <a:ext cx="5184576" cy="615068"/>
          </a:xfrm>
        </p:spPr>
        <p:txBody>
          <a:bodyPr anchor="t"/>
          <a:lstStyle/>
          <a:p>
            <a:r>
              <a:rPr lang="de-DE" sz="2933" dirty="0">
                <a:solidFill>
                  <a:srgbClr val="C00000"/>
                </a:solidFill>
              </a:rPr>
              <a:t>Grundsätze der Bewertung</a:t>
            </a:r>
          </a:p>
        </p:txBody>
      </p:sp>
      <p:sp>
        <p:nvSpPr>
          <p:cNvPr id="9" name="Textfeld 8">
            <a:extLst>
              <a:ext uri="{FF2B5EF4-FFF2-40B4-BE49-F238E27FC236}">
                <a16:creationId xmlns:a16="http://schemas.microsoft.com/office/drawing/2014/main" id="{4AF3323A-6BD0-4117-8D48-8A9A1A535967}"/>
              </a:ext>
            </a:extLst>
          </p:cNvPr>
          <p:cNvSpPr txBox="1"/>
          <p:nvPr/>
        </p:nvSpPr>
        <p:spPr>
          <a:xfrm>
            <a:off x="397005" y="974869"/>
            <a:ext cx="11280629" cy="420564"/>
          </a:xfrm>
          <a:prstGeom prst="rect">
            <a:avLst/>
          </a:prstGeom>
          <a:noFill/>
        </p:spPr>
        <p:txBody>
          <a:bodyPr wrap="square" rtlCol="0">
            <a:spAutoFit/>
          </a:bodyPr>
          <a:lstStyle/>
          <a:p>
            <a:r>
              <a:rPr lang="en-US" sz="2133" dirty="0" err="1">
                <a:solidFill>
                  <a:srgbClr val="002060"/>
                </a:solidFill>
              </a:rPr>
              <a:t>Zur</a:t>
            </a:r>
            <a:r>
              <a:rPr lang="en-US" sz="2133" dirty="0">
                <a:solidFill>
                  <a:srgbClr val="002060"/>
                </a:solidFill>
              </a:rPr>
              <a:t> </a:t>
            </a:r>
            <a:r>
              <a:rPr lang="en-US" sz="2133" b="1" dirty="0" err="1">
                <a:solidFill>
                  <a:srgbClr val="002060"/>
                </a:solidFill>
              </a:rPr>
              <a:t>Umrechnung</a:t>
            </a:r>
            <a:r>
              <a:rPr lang="en-US" sz="2133" dirty="0">
                <a:solidFill>
                  <a:srgbClr val="002060"/>
                </a:solidFill>
              </a:rPr>
              <a:t> von </a:t>
            </a:r>
            <a:r>
              <a:rPr lang="en-US" sz="2133" dirty="0" err="1">
                <a:solidFill>
                  <a:srgbClr val="002060"/>
                </a:solidFill>
              </a:rPr>
              <a:t>Bewertungseinheiten</a:t>
            </a:r>
            <a:r>
              <a:rPr lang="en-US" sz="2133" dirty="0">
                <a:solidFill>
                  <a:srgbClr val="002060"/>
                </a:solidFill>
              </a:rPr>
              <a:t> (BE) in </a:t>
            </a:r>
            <a:r>
              <a:rPr lang="en-US" sz="2133" dirty="0" err="1">
                <a:solidFill>
                  <a:srgbClr val="002060"/>
                </a:solidFill>
              </a:rPr>
              <a:t>Klausurpunkte</a:t>
            </a:r>
            <a:r>
              <a:rPr lang="en-US" sz="2133" dirty="0">
                <a:solidFill>
                  <a:srgbClr val="002060"/>
                </a:solidFill>
              </a:rPr>
              <a:t> gilt </a:t>
            </a:r>
            <a:r>
              <a:rPr lang="en-US" sz="2133" dirty="0" err="1">
                <a:solidFill>
                  <a:srgbClr val="002060"/>
                </a:solidFill>
              </a:rPr>
              <a:t>folgende</a:t>
            </a:r>
            <a:r>
              <a:rPr lang="en-US" sz="2133" dirty="0">
                <a:solidFill>
                  <a:srgbClr val="002060"/>
                </a:solidFill>
              </a:rPr>
              <a:t> </a:t>
            </a:r>
            <a:r>
              <a:rPr lang="en-US" sz="2133" dirty="0" err="1">
                <a:solidFill>
                  <a:srgbClr val="002060"/>
                </a:solidFill>
              </a:rPr>
              <a:t>Tabelle</a:t>
            </a:r>
            <a:r>
              <a:rPr lang="en-US" sz="2133" dirty="0">
                <a:solidFill>
                  <a:prstClr val="black"/>
                </a:solidFill>
              </a:rPr>
              <a:t>:  </a:t>
            </a:r>
            <a:endParaRPr lang="de-DE" sz="2133" dirty="0">
              <a:solidFill>
                <a:prstClr val="black"/>
              </a:solidFill>
            </a:endParaRPr>
          </a:p>
        </p:txBody>
      </p:sp>
      <p:pic>
        <p:nvPicPr>
          <p:cNvPr id="11" name="Inhaltsplatzhalter 2">
            <a:extLst>
              <a:ext uri="{FF2B5EF4-FFF2-40B4-BE49-F238E27FC236}">
                <a16:creationId xmlns:a16="http://schemas.microsoft.com/office/drawing/2014/main" id="{BCFE8C7F-D4EF-4E25-9837-549CAF3E4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61" y="1390862"/>
            <a:ext cx="6019525" cy="5048803"/>
          </a:xfrm>
          <a:prstGeom prst="rect">
            <a:avLst/>
          </a:prstGeom>
        </p:spPr>
      </p:pic>
      <p:sp>
        <p:nvSpPr>
          <p:cNvPr id="13" name="Textfeld 12">
            <a:extLst>
              <a:ext uri="{FF2B5EF4-FFF2-40B4-BE49-F238E27FC236}">
                <a16:creationId xmlns:a16="http://schemas.microsoft.com/office/drawing/2014/main" id="{841452E3-71C7-414B-A399-FBF29EFAC303}"/>
              </a:ext>
            </a:extLst>
          </p:cNvPr>
          <p:cNvSpPr txBox="1"/>
          <p:nvPr/>
        </p:nvSpPr>
        <p:spPr>
          <a:xfrm>
            <a:off x="7440149" y="2117120"/>
            <a:ext cx="4032448" cy="3743974"/>
          </a:xfrm>
          <a:prstGeom prst="rect">
            <a:avLst/>
          </a:prstGeom>
          <a:noFill/>
        </p:spPr>
        <p:txBody>
          <a:bodyPr wrap="square" rtlCol="0">
            <a:spAutoFit/>
          </a:bodyPr>
          <a:lstStyle/>
          <a:p>
            <a:r>
              <a:rPr lang="en-US" sz="2133" dirty="0" err="1">
                <a:solidFill>
                  <a:srgbClr val="002060"/>
                </a:solidFill>
              </a:rPr>
              <a:t>abgedruckt</a:t>
            </a:r>
            <a:r>
              <a:rPr lang="en-US" sz="2133" dirty="0">
                <a:solidFill>
                  <a:srgbClr val="002060"/>
                </a:solidFill>
              </a:rPr>
              <a:t> in den </a:t>
            </a:r>
          </a:p>
          <a:p>
            <a:r>
              <a:rPr lang="en-US" sz="2133" dirty="0">
                <a:solidFill>
                  <a:srgbClr val="002060"/>
                </a:solidFill>
              </a:rPr>
              <a:t>“</a:t>
            </a:r>
            <a:r>
              <a:rPr lang="en-US" sz="2133" dirty="0" err="1">
                <a:solidFill>
                  <a:srgbClr val="002060"/>
                </a:solidFill>
              </a:rPr>
              <a:t>Konstruktionshinweisen</a:t>
            </a:r>
            <a:r>
              <a:rPr lang="en-US" sz="2133" dirty="0">
                <a:solidFill>
                  <a:srgbClr val="002060"/>
                </a:solidFill>
              </a:rPr>
              <a:t> </a:t>
            </a:r>
            <a:r>
              <a:rPr lang="en-US" sz="2133" dirty="0" err="1">
                <a:solidFill>
                  <a:srgbClr val="002060"/>
                </a:solidFill>
              </a:rPr>
              <a:t>zur</a:t>
            </a:r>
            <a:r>
              <a:rPr lang="en-US" sz="2133" dirty="0">
                <a:solidFill>
                  <a:srgbClr val="002060"/>
                </a:solidFill>
              </a:rPr>
              <a:t> </a:t>
            </a:r>
            <a:r>
              <a:rPr lang="en-US" sz="2133" dirty="0" err="1">
                <a:solidFill>
                  <a:srgbClr val="002060"/>
                </a:solidFill>
              </a:rPr>
              <a:t>Erstellung</a:t>
            </a:r>
            <a:r>
              <a:rPr lang="en-US" sz="2133" dirty="0">
                <a:solidFill>
                  <a:srgbClr val="002060"/>
                </a:solidFill>
              </a:rPr>
              <a:t> von </a:t>
            </a:r>
            <a:r>
              <a:rPr lang="en-US" sz="2133" dirty="0" err="1">
                <a:solidFill>
                  <a:srgbClr val="002060"/>
                </a:solidFill>
              </a:rPr>
              <a:t>Klausuren</a:t>
            </a:r>
            <a:r>
              <a:rPr lang="en-US" sz="2133" dirty="0">
                <a:solidFill>
                  <a:srgbClr val="002060"/>
                </a:solidFill>
              </a:rPr>
              <a:t>” </a:t>
            </a:r>
            <a:r>
              <a:rPr lang="en-US" sz="2133" dirty="0" err="1">
                <a:solidFill>
                  <a:srgbClr val="002060"/>
                </a:solidFill>
              </a:rPr>
              <a:t>sowie</a:t>
            </a:r>
            <a:r>
              <a:rPr lang="en-US" sz="2133" dirty="0">
                <a:solidFill>
                  <a:srgbClr val="002060"/>
                </a:solidFill>
              </a:rPr>
              <a:t> in der </a:t>
            </a:r>
            <a:r>
              <a:rPr lang="en-US" sz="2133" dirty="0" err="1">
                <a:solidFill>
                  <a:srgbClr val="002060"/>
                </a:solidFill>
              </a:rPr>
              <a:t>Handreichung</a:t>
            </a:r>
            <a:r>
              <a:rPr lang="en-US" sz="2133" dirty="0">
                <a:solidFill>
                  <a:srgbClr val="002060"/>
                </a:solidFill>
              </a:rPr>
              <a:t> “</a:t>
            </a:r>
            <a:r>
              <a:rPr lang="en-US" sz="2133" dirty="0" err="1">
                <a:solidFill>
                  <a:srgbClr val="002060"/>
                </a:solidFill>
              </a:rPr>
              <a:t>Hörverstehen</a:t>
            </a:r>
            <a:r>
              <a:rPr lang="en-US" sz="2133" dirty="0">
                <a:solidFill>
                  <a:srgbClr val="002060"/>
                </a:solidFill>
              </a:rPr>
              <a:t> </a:t>
            </a:r>
            <a:r>
              <a:rPr lang="en-US" sz="2133" dirty="0" err="1">
                <a:solidFill>
                  <a:srgbClr val="002060"/>
                </a:solidFill>
              </a:rPr>
              <a:t>im</a:t>
            </a:r>
            <a:r>
              <a:rPr lang="en-US" sz="2133" dirty="0">
                <a:solidFill>
                  <a:srgbClr val="002060"/>
                </a:solidFill>
              </a:rPr>
              <a:t> Abitur”:</a:t>
            </a:r>
          </a:p>
          <a:p>
            <a:endParaRPr lang="en-US" sz="2133" dirty="0">
              <a:solidFill>
                <a:prstClr val="black"/>
              </a:solidFill>
            </a:endParaRPr>
          </a:p>
          <a:p>
            <a:r>
              <a:rPr lang="de-DE" sz="2133" dirty="0">
                <a:solidFill>
                  <a:prstClr val="black"/>
                </a:solidFill>
                <a:hlinkClick r:id="rId3"/>
              </a:rPr>
              <a:t>https://www.standardsicherung.schulministerium.nrw.de/cms/zentralabitur-gost/faecher/fach.php?fach=3</a:t>
            </a:r>
            <a:endParaRPr lang="de-DE" sz="2133" dirty="0">
              <a:solidFill>
                <a:prstClr val="black"/>
              </a:solidFill>
            </a:endParaRPr>
          </a:p>
          <a:p>
            <a:endParaRPr lang="de-DE" sz="2400" dirty="0">
              <a:solidFill>
                <a:prstClr val="black"/>
              </a:solidFill>
              <a:latin typeface="Arial" pitchFamily="34" charset="0"/>
            </a:endParaRPr>
          </a:p>
        </p:txBody>
      </p:sp>
      <p:sp>
        <p:nvSpPr>
          <p:cNvPr id="5" name="Foliennummernplatzhalter 4">
            <a:extLst>
              <a:ext uri="{FF2B5EF4-FFF2-40B4-BE49-F238E27FC236}">
                <a16:creationId xmlns:a16="http://schemas.microsoft.com/office/drawing/2014/main" id="{73A14EA1-2BAC-274A-AB6F-435E176D8113}"/>
              </a:ext>
            </a:extLst>
          </p:cNvPr>
          <p:cNvSpPr>
            <a:spLocks noGrp="1"/>
          </p:cNvSpPr>
          <p:nvPr>
            <p:ph type="sldNum" sz="quarter" idx="12"/>
          </p:nvPr>
        </p:nvSpPr>
        <p:spPr/>
        <p:txBody>
          <a:bodyPr/>
          <a:lstStyle/>
          <a:p>
            <a:fld id="{7651E9B3-0E81-4B27-94A4-1B5C0B4309EA}" type="slidenum">
              <a:rPr lang="de-DE" smtClean="0"/>
              <a:pPr/>
              <a:t>29</a:t>
            </a:fld>
            <a:endParaRPr lang="de-DE" dirty="0"/>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1830835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a:t>
            </a:fld>
            <a:endParaRPr lang="de-DE"/>
          </a:p>
        </p:txBody>
      </p:sp>
      <p:sp>
        <p:nvSpPr>
          <p:cNvPr id="5" name="Textfeld 4"/>
          <p:cNvSpPr txBox="1"/>
          <p:nvPr/>
        </p:nvSpPr>
        <p:spPr>
          <a:xfrm>
            <a:off x="10527778" y="430710"/>
            <a:ext cx="1619408" cy="369332"/>
          </a:xfrm>
          <a:prstGeom prst="rect">
            <a:avLst/>
          </a:prstGeom>
          <a:solidFill>
            <a:schemeClr val="accent4">
              <a:lumMod val="20000"/>
              <a:lumOff val="80000"/>
            </a:schemeClr>
          </a:solidFill>
        </p:spPr>
        <p:txBody>
          <a:bodyPr wrap="square" rtlCol="0">
            <a:spAutoFit/>
          </a:bodyPr>
          <a:lstStyle/>
          <a:p>
            <a:r>
              <a:rPr lang="de-DE"/>
              <a:t>ab Abitur 2023</a:t>
            </a:r>
          </a:p>
        </p:txBody>
      </p:sp>
      <p:sp>
        <p:nvSpPr>
          <p:cNvPr id="6" name="Titel 1">
            <a:extLst>
              <a:ext uri="{FF2B5EF4-FFF2-40B4-BE49-F238E27FC236}">
                <a16:creationId xmlns:a16="http://schemas.microsoft.com/office/drawing/2014/main" id="{10621C8B-F4B8-4CF9-B3FD-108D4CFC4736}"/>
              </a:ext>
            </a:extLst>
          </p:cNvPr>
          <p:cNvSpPr txBox="1">
            <a:spLocks/>
          </p:cNvSpPr>
          <p:nvPr/>
        </p:nvSpPr>
        <p:spPr>
          <a:xfrm>
            <a:off x="458637" y="1245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u="sng" dirty="0">
                <a:latin typeface="Arial" panose="020B0604020202020204" pitchFamily="34" charset="0"/>
                <a:cs typeface="Arial" panose="020B0604020202020204" pitchFamily="34" charset="0"/>
              </a:rPr>
              <a:t>ab Abitur 2023</a:t>
            </a:r>
          </a:p>
        </p:txBody>
      </p:sp>
    </p:spTree>
    <p:extLst>
      <p:ext uri="{BB962C8B-B14F-4D97-AF65-F5344CB8AC3E}">
        <p14:creationId xmlns:p14="http://schemas.microsoft.com/office/powerpoint/2010/main" val="2164083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F409-9F3B-D24C-9F66-5AFD0643985C}"/>
              </a:ext>
            </a:extLst>
          </p:cNvPr>
          <p:cNvSpPr>
            <a:spLocks noGrp="1"/>
          </p:cNvSpPr>
          <p:nvPr>
            <p:ph type="title"/>
          </p:nvPr>
        </p:nvSpPr>
        <p:spPr>
          <a:xfrm>
            <a:off x="1103446" y="522672"/>
            <a:ext cx="11280629" cy="615068"/>
          </a:xfrm>
        </p:spPr>
        <p:txBody>
          <a:bodyPr anchor="t"/>
          <a:lstStyle/>
          <a:p>
            <a:r>
              <a:rPr lang="de-DE" sz="2933" dirty="0">
                <a:solidFill>
                  <a:srgbClr val="C00000"/>
                </a:solidFill>
              </a:rPr>
              <a:t>Empfehlungen zur Progression in der gymnasialen Oberstufe</a:t>
            </a:r>
          </a:p>
        </p:txBody>
      </p:sp>
      <p:graphicFrame>
        <p:nvGraphicFramePr>
          <p:cNvPr id="8" name="Tabelle 7">
            <a:extLst>
              <a:ext uri="{FF2B5EF4-FFF2-40B4-BE49-F238E27FC236}">
                <a16:creationId xmlns:a16="http://schemas.microsoft.com/office/drawing/2014/main" id="{F5ADCB3A-D9CE-44BE-8EF1-2D0A6509B949}"/>
              </a:ext>
            </a:extLst>
          </p:cNvPr>
          <p:cNvGraphicFramePr>
            <a:graphicFrameLocks noGrp="1"/>
          </p:cNvGraphicFramePr>
          <p:nvPr>
            <p:extLst>
              <p:ext uri="{D42A27DB-BD31-4B8C-83A1-F6EECF244321}">
                <p14:modId xmlns:p14="http://schemas.microsoft.com/office/powerpoint/2010/main" val="633097792"/>
              </p:ext>
            </p:extLst>
          </p:nvPr>
        </p:nvGraphicFramePr>
        <p:xfrm>
          <a:off x="872805" y="1137740"/>
          <a:ext cx="10223832" cy="4668466"/>
        </p:xfrm>
        <a:graphic>
          <a:graphicData uri="http://schemas.openxmlformats.org/drawingml/2006/table">
            <a:tbl>
              <a:tblPr firstRow="1" firstCol="1" bandRow="1"/>
              <a:tblGrid>
                <a:gridCol w="2949182">
                  <a:extLst>
                    <a:ext uri="{9D8B030D-6E8A-4147-A177-3AD203B41FA5}">
                      <a16:colId xmlns:a16="http://schemas.microsoft.com/office/drawing/2014/main" val="1553593632"/>
                    </a:ext>
                  </a:extLst>
                </a:gridCol>
                <a:gridCol w="2547991">
                  <a:extLst>
                    <a:ext uri="{9D8B030D-6E8A-4147-A177-3AD203B41FA5}">
                      <a16:colId xmlns:a16="http://schemas.microsoft.com/office/drawing/2014/main" val="2960466990"/>
                    </a:ext>
                  </a:extLst>
                </a:gridCol>
                <a:gridCol w="2239767">
                  <a:extLst>
                    <a:ext uri="{9D8B030D-6E8A-4147-A177-3AD203B41FA5}">
                      <a16:colId xmlns:a16="http://schemas.microsoft.com/office/drawing/2014/main" val="2451574475"/>
                    </a:ext>
                  </a:extLst>
                </a:gridCol>
                <a:gridCol w="1131532">
                  <a:extLst>
                    <a:ext uri="{9D8B030D-6E8A-4147-A177-3AD203B41FA5}">
                      <a16:colId xmlns:a16="http://schemas.microsoft.com/office/drawing/2014/main" val="1049336362"/>
                    </a:ext>
                  </a:extLst>
                </a:gridCol>
                <a:gridCol w="1355360">
                  <a:extLst>
                    <a:ext uri="{9D8B030D-6E8A-4147-A177-3AD203B41FA5}">
                      <a16:colId xmlns:a16="http://schemas.microsoft.com/office/drawing/2014/main" val="2734140050"/>
                    </a:ext>
                  </a:extLst>
                </a:gridCol>
              </a:tblGrid>
              <a:tr h="512183">
                <a:tc gridSpan="5">
                  <a:txBody>
                    <a:bodyPr/>
                    <a:lstStyle/>
                    <a:p>
                      <a:pPr algn="ctr">
                        <a:lnSpc>
                          <a:spcPct val="115000"/>
                        </a:lnSpc>
                        <a:spcAft>
                          <a:spcPts val="0"/>
                        </a:spcAft>
                      </a:pPr>
                      <a:r>
                        <a:rPr lang="de-DE" sz="2700" i="1" dirty="0">
                          <a:effectLst/>
                          <a:latin typeface="Calibri" panose="020F0502020204030204" pitchFamily="34" charset="0"/>
                          <a:ea typeface="Calibri" panose="020F0502020204030204" pitchFamily="34" charset="0"/>
                          <a:cs typeface="Times New Roman" panose="02020603050405020304" pitchFamily="18" charset="0"/>
                        </a:rPr>
                        <a:t>Beispiel für die Umsetzung in der Einführungs- und Qualifikationsphase</a:t>
                      </a:r>
                      <a:endParaRPr lang="de-DE"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59239530"/>
                  </a:ext>
                </a:extLst>
              </a:tr>
              <a:tr h="236597">
                <a:tc gridSpan="5">
                  <a:txBody>
                    <a:bodyPr/>
                    <a:lstStyle/>
                    <a:p>
                      <a:pPr algn="ctr">
                        <a:lnSpc>
                          <a:spcPct val="115000"/>
                        </a:lnSpc>
                        <a:spcAft>
                          <a:spcPts val="0"/>
                        </a:spcAft>
                      </a:pPr>
                      <a:r>
                        <a:rPr lang="en-GB"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Struktur</a:t>
                      </a: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 </a:t>
                      </a:r>
                      <a:r>
                        <a:rPr lang="en-GB"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Klausurteils</a:t>
                      </a: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50555443"/>
                  </a:ext>
                </a:extLst>
              </a:tr>
              <a:tr h="236597">
                <a:tc>
                  <a:txBody>
                    <a:bodyPr/>
                    <a:lstStyle/>
                    <a:p>
                      <a:pPr algn="ctr">
                        <a:lnSpc>
                          <a:spcPct val="115000"/>
                        </a:lnSpc>
                        <a:spcAft>
                          <a:spcPts val="0"/>
                        </a:spcAft>
                      </a:pPr>
                      <a:r>
                        <a:rPr lang="en-GB"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Kursabschnitt</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Einführungsphase</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Qualifikationsphase</a:t>
                      </a: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Qualifikationsphase</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2</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3866492543"/>
                  </a:ext>
                </a:extLst>
              </a:tr>
              <a:tr h="473197">
                <a:tc>
                  <a:txBody>
                    <a:bodyPr/>
                    <a:lstStyle/>
                    <a:p>
                      <a:pPr algn="ctr">
                        <a:lnSpc>
                          <a:spcPct val="115000"/>
                        </a:lnSpc>
                        <a:spcAft>
                          <a:spcPts val="0"/>
                        </a:spcAft>
                      </a:pPr>
                      <a:r>
                        <a:rPr lang="en-GB"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Anzahl der Hördokumente</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2 – 3</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Vorabitur</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324810"/>
                  </a:ext>
                </a:extLst>
              </a:tr>
              <a:tr h="705725">
                <a:tc>
                  <a:txBody>
                    <a:bodyPr/>
                    <a:lstStyle/>
                    <a:p>
                      <a:pPr algn="ctr">
                        <a:lnSpc>
                          <a:spcPct val="115000"/>
                        </a:lnSpc>
                        <a:spcAft>
                          <a:spcPts val="0"/>
                        </a:spcAft>
                      </a:pPr>
                      <a:r>
                        <a:rPr lang="en-GB"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Länge der einzelnen Hördokumente</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3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Minuten</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 5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Minuten</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eher</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kürzer</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37838432"/>
                  </a:ext>
                </a:extLst>
              </a:tr>
              <a:tr h="709795">
                <a:tc>
                  <a:txBody>
                    <a:bodyPr/>
                    <a:lstStyle/>
                    <a:p>
                      <a:pPr algn="ctr">
                        <a:lnSpc>
                          <a:spcPct val="115000"/>
                        </a:lnSpc>
                        <a:spcAft>
                          <a:spcPts val="0"/>
                        </a:spcAft>
                      </a:pPr>
                      <a:r>
                        <a:rPr lang="en-GB"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Länge der kombinierten Hördateien</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3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Minuten</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bis</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Minuten</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max. 10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Minuten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2489878005"/>
                  </a:ext>
                </a:extLst>
              </a:tr>
              <a:tr h="705725">
                <a:tc>
                  <a:txBody>
                    <a:bodyPr/>
                    <a:lstStyle/>
                    <a:p>
                      <a:pPr algn="ctr">
                        <a:lnSpc>
                          <a:spcPct val="115000"/>
                        </a:lnSpc>
                        <a:spcAft>
                          <a:spcPts val="0"/>
                        </a:spcAft>
                      </a:pPr>
                      <a:r>
                        <a:rPr lang="en-GB"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Dauer des Prüfungsteils gesamt</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 10 Minuten</a:t>
                      </a:r>
                    </a:p>
                    <a:p>
                      <a:pPr algn="ctr">
                        <a:lnSpc>
                          <a:spcPct val="115000"/>
                        </a:lnSpc>
                        <a:spcAft>
                          <a:spcPts val="0"/>
                        </a:spcAft>
                      </a:pPr>
                      <a:r>
                        <a:rPr lang="de-DE"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(inkl. Lesezeiten, Pausen)</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 20 Minuten</a:t>
                      </a:r>
                    </a:p>
                    <a:p>
                      <a:pPr algn="ctr">
                        <a:lnSpc>
                          <a:spcPct val="115000"/>
                        </a:lnSpc>
                        <a:spcAft>
                          <a:spcPts val="0"/>
                        </a:spcAft>
                      </a:pPr>
                      <a:r>
                        <a:rPr lang="de-DE"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(inkl. Lesezeiten, Pausen)</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max. 30 Minuten</a:t>
                      </a:r>
                    </a:p>
                    <a:p>
                      <a:pPr algn="ctr">
                        <a:lnSpc>
                          <a:spcPct val="115000"/>
                        </a:lnSpc>
                        <a:spcAft>
                          <a:spcPts val="0"/>
                        </a:spcAft>
                      </a:pPr>
                      <a:r>
                        <a:rPr lang="de-DE" sz="1600" i="1" dirty="0">
                          <a:effectLst/>
                          <a:latin typeface="Calibri" panose="020F0502020204030204" pitchFamily="34" charset="0"/>
                          <a:ea typeface="Calibri" panose="020F0502020204030204" pitchFamily="34" charset="0"/>
                          <a:cs typeface="Times New Roman" panose="02020603050405020304" pitchFamily="18" charset="0"/>
                        </a:rPr>
                        <a:t>(inkl. Lesezeiten, Pausen)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4053706861"/>
                  </a:ext>
                </a:extLst>
              </a:tr>
              <a:tr h="473197">
                <a:tc>
                  <a:txBody>
                    <a:bodyPr/>
                    <a:lstStyle/>
                    <a:p>
                      <a:pPr algn="ctr">
                        <a:lnSpc>
                          <a:spcPct val="115000"/>
                        </a:lnSpc>
                        <a:spcAft>
                          <a:spcPts val="0"/>
                        </a:spcAft>
                      </a:pPr>
                      <a:r>
                        <a:rPr lang="en-GB"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Anzahl der Hördurchgänge</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jeweils</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a:t>
                      </a:r>
                      <a:endPar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28657334"/>
                  </a:ext>
                </a:extLst>
              </a:tr>
              <a:tr h="473197">
                <a:tc>
                  <a:txBody>
                    <a:bodyPr/>
                    <a:lstStyle/>
                    <a:p>
                      <a:pPr algn="ctr">
                        <a:lnSpc>
                          <a:spcPct val="115000"/>
                        </a:lnSpc>
                        <a:spcAft>
                          <a:spcPts val="0"/>
                        </a:spcAft>
                      </a:pPr>
                      <a:r>
                        <a:rPr lang="en-GB"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Einlesezeit </a:t>
                      </a:r>
                      <a:endParaRPr lang="de-D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unter angemessener Berücksichtigung des Umfangs und der</a:t>
                      </a:r>
                      <a:b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Komplexität der Aufgaben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145924998"/>
                  </a:ext>
                </a:extLst>
              </a:tr>
            </a:tbl>
          </a:graphicData>
        </a:graphic>
      </p:graphicFrame>
      <p:sp>
        <p:nvSpPr>
          <p:cNvPr id="5" name="Foliennummernplatzhalter 4">
            <a:extLst>
              <a:ext uri="{FF2B5EF4-FFF2-40B4-BE49-F238E27FC236}">
                <a16:creationId xmlns:a16="http://schemas.microsoft.com/office/drawing/2014/main" id="{009B57F5-802E-C840-B535-5BE04D126764}"/>
              </a:ext>
            </a:extLst>
          </p:cNvPr>
          <p:cNvSpPr>
            <a:spLocks noGrp="1"/>
          </p:cNvSpPr>
          <p:nvPr>
            <p:ph type="sldNum" sz="quarter" idx="12"/>
          </p:nvPr>
        </p:nvSpPr>
        <p:spPr/>
        <p:txBody>
          <a:bodyPr/>
          <a:lstStyle/>
          <a:p>
            <a:fld id="{7651E9B3-0E81-4B27-94A4-1B5C0B4309EA}" type="slidenum">
              <a:rPr lang="de-DE" smtClean="0"/>
              <a:pPr/>
              <a:t>30</a:t>
            </a:fld>
            <a:endParaRPr lang="de-DE" dirty="0"/>
          </a:p>
        </p:txBody>
      </p:sp>
      <p:sp>
        <p:nvSpPr>
          <p:cNvPr id="7" name="Textfeld 6"/>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3" name="Textfeld 2"/>
          <p:cNvSpPr txBox="1"/>
          <p:nvPr/>
        </p:nvSpPr>
        <p:spPr>
          <a:xfrm>
            <a:off x="5609690" y="5956699"/>
            <a:ext cx="5876818" cy="369332"/>
          </a:xfrm>
          <a:prstGeom prst="rect">
            <a:avLst/>
          </a:prstGeom>
          <a:noFill/>
        </p:spPr>
        <p:txBody>
          <a:bodyPr wrap="square" rtlCol="0">
            <a:spAutoFit/>
          </a:bodyPr>
          <a:lstStyle/>
          <a:p>
            <a:r>
              <a:rPr lang="en-US" dirty="0" err="1"/>
              <a:t>v</a:t>
            </a:r>
            <a:r>
              <a:rPr lang="en-US" dirty="0" err="1" smtClean="0"/>
              <a:t>gl</a:t>
            </a:r>
            <a:r>
              <a:rPr lang="en-US" dirty="0" smtClean="0"/>
              <a:t>. “</a:t>
            </a:r>
            <a:r>
              <a:rPr lang="en-US" dirty="0" err="1" smtClean="0"/>
              <a:t>Konstruktionshinweise</a:t>
            </a:r>
            <a:r>
              <a:rPr lang="en-US" dirty="0" smtClean="0"/>
              <a:t> </a:t>
            </a:r>
            <a:r>
              <a:rPr lang="en-US" dirty="0" err="1"/>
              <a:t>zur</a:t>
            </a:r>
            <a:r>
              <a:rPr lang="en-US" dirty="0"/>
              <a:t> </a:t>
            </a:r>
            <a:r>
              <a:rPr lang="en-US" dirty="0" err="1"/>
              <a:t>Erstellung</a:t>
            </a:r>
            <a:r>
              <a:rPr lang="en-US" dirty="0"/>
              <a:t> von </a:t>
            </a:r>
            <a:r>
              <a:rPr lang="en-US" dirty="0" err="1"/>
              <a:t>Klausuren</a:t>
            </a:r>
            <a:r>
              <a:rPr lang="en-US" dirty="0"/>
              <a:t>” </a:t>
            </a:r>
            <a:endParaRPr lang="de-DE" dirty="0"/>
          </a:p>
        </p:txBody>
      </p:sp>
    </p:spTree>
    <p:extLst>
      <p:ext uri="{BB962C8B-B14F-4D97-AF65-F5344CB8AC3E}">
        <p14:creationId xmlns:p14="http://schemas.microsoft.com/office/powerpoint/2010/main" val="4257542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31</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2" name="Titel 1">
            <a:extLst>
              <a:ext uri="{FF2B5EF4-FFF2-40B4-BE49-F238E27FC236}">
                <a16:creationId xmlns:a16="http://schemas.microsoft.com/office/drawing/2014/main" id="{234BB80D-BE93-94E8-54CF-36722F0D3AF5}"/>
              </a:ext>
            </a:extLst>
          </p:cNvPr>
          <p:cNvSpPr>
            <a:spLocks noGrp="1"/>
          </p:cNvSpPr>
          <p:nvPr>
            <p:ph type="title"/>
          </p:nvPr>
        </p:nvSpPr>
        <p:spPr>
          <a:xfrm>
            <a:off x="786653" y="802581"/>
            <a:ext cx="10515600" cy="1325563"/>
          </a:xfrm>
        </p:spPr>
        <p:txBody>
          <a:bodyPr>
            <a:normAutofit fontScale="90000"/>
          </a:bodyPr>
          <a:lstStyle/>
          <a:p>
            <a:pPr algn="ctr"/>
            <a:r>
              <a:rPr lang="de-DE" sz="1800" dirty="0">
                <a:latin typeface="+mn-lt"/>
              </a:rPr>
              <a:t>Hörverstehen im Abitur</a:t>
            </a:r>
            <a:r>
              <a:rPr lang="de-DE" dirty="0">
                <a:latin typeface="+mn-lt"/>
              </a:rPr>
              <a:t/>
            </a:r>
            <a:br>
              <a:rPr lang="de-DE" dirty="0">
                <a:latin typeface="+mn-lt"/>
              </a:rPr>
            </a:br>
            <a:r>
              <a:rPr lang="de-DE" b="1" dirty="0">
                <a:latin typeface="Arial" panose="020B0604020202020204" pitchFamily="34" charset="0"/>
                <a:cs typeface="Arial" panose="020B0604020202020204" pitchFamily="34" charset="0"/>
              </a:rPr>
              <a:t>Hörverstehen (wie Sprachmittlung)</a:t>
            </a:r>
            <a:br>
              <a:rPr lang="de-DE"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lebensweltliche</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Bezüge</a:t>
            </a:r>
            <a:r>
              <a:rPr lang="en-US" b="1" dirty="0" smtClean="0">
                <a:latin typeface="Arial" panose="020B0604020202020204" pitchFamily="34" charset="0"/>
                <a:cs typeface="Arial" panose="020B0604020202020204" pitchFamily="34" charset="0"/>
              </a:rPr>
              <a:t> -</a:t>
            </a:r>
            <a:endParaRPr lang="de-DE" b="1" dirty="0">
              <a:latin typeface="+mn-lt"/>
            </a:endParaRPr>
          </a:p>
        </p:txBody>
      </p:sp>
      <p:sp>
        <p:nvSpPr>
          <p:cNvPr id="3" name="Titel 1">
            <a:extLst>
              <a:ext uri="{FF2B5EF4-FFF2-40B4-BE49-F238E27FC236}">
                <a16:creationId xmlns:a16="http://schemas.microsoft.com/office/drawing/2014/main" id="{A0D46BFE-E157-A231-2092-3D173026D4CE}"/>
              </a:ext>
            </a:extLst>
          </p:cNvPr>
          <p:cNvSpPr txBox="1">
            <a:spLocks/>
          </p:cNvSpPr>
          <p:nvPr/>
        </p:nvSpPr>
        <p:spPr>
          <a:xfrm>
            <a:off x="1036320" y="2686479"/>
            <a:ext cx="10326624" cy="3274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a:t>Vorgaben 2025: In Bezug auf das im Kernlehrplan beschriebene soziokulturelle Orientierungswissen werden unter Punkt III. Fokussierungen vorgenommen (s. u.), damit alle Schülerinnen und Schüler, die im Jahr 2025 das Abitur ablegen, gleichermaßen über die notwendigen inhaltlichen Voraussetzungen für eine angemessene Bearbeitung der zentral gestellten Aufgaben verfügen. Dies gilt insbesondere für den Klausurteil Schreiben / Leseverstehen (integriert). Die Verpflichtung zur Beachtung der gesamten Obligatorik des Faches gemäß Kapitel 2 des Kernlehrplans bleibt von diesen Fokussierungen unberührt. </a:t>
            </a:r>
            <a:r>
              <a:rPr lang="de-DE" sz="2400" b="1">
                <a:highlight>
                  <a:srgbClr val="FFFF00"/>
                </a:highlight>
              </a:rPr>
              <a:t>Die Klausurteile Hörverstehen und Sprachmittlung können darüber hinaus auch einen allgemeineren lebensweltlichen Bezug haben.</a:t>
            </a:r>
            <a:r>
              <a:rPr lang="de-DE" sz="2200" b="1">
                <a:highlight>
                  <a:srgbClr val="FFFF00"/>
                </a:highlight>
              </a:rPr>
              <a:t> </a:t>
            </a:r>
            <a:r>
              <a:rPr lang="de-DE" sz="2200"/>
              <a:t>Die Realisierung der Obligatorik insgesamt liegt in der Verantwortung der Lehrkräfte.</a:t>
            </a:r>
            <a:endParaRPr lang="de-DE"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573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32</a:t>
            </a:fld>
            <a:endParaRPr lang="de-DE"/>
          </a:p>
        </p:txBody>
      </p:sp>
      <p:sp>
        <p:nvSpPr>
          <p:cNvPr id="7" name="Inhaltsplatzhalter 4">
            <a:extLst>
              <a:ext uri="{FF2B5EF4-FFF2-40B4-BE49-F238E27FC236}">
                <a16:creationId xmlns:a16="http://schemas.microsoft.com/office/drawing/2014/main" id="{3308C4C5-D47D-47AD-9F0E-B25F04D49FAB}"/>
              </a:ext>
            </a:extLst>
          </p:cNvPr>
          <p:cNvSpPr txBox="1">
            <a:spLocks/>
          </p:cNvSpPr>
          <p:nvPr/>
        </p:nvSpPr>
        <p:spPr>
          <a:xfrm>
            <a:off x="889747" y="2892922"/>
            <a:ext cx="10412506" cy="226228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dirty="0"/>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3" name="Textfeld 2">
            <a:extLst>
              <a:ext uri="{FF2B5EF4-FFF2-40B4-BE49-F238E27FC236}">
                <a16:creationId xmlns:a16="http://schemas.microsoft.com/office/drawing/2014/main" id="{21B8C8C0-0D44-5859-BC73-57CF4B642805}"/>
              </a:ext>
            </a:extLst>
          </p:cNvPr>
          <p:cNvSpPr txBox="1"/>
          <p:nvPr/>
        </p:nvSpPr>
        <p:spPr>
          <a:xfrm>
            <a:off x="548325" y="1158930"/>
            <a:ext cx="11095349" cy="4785926"/>
          </a:xfrm>
          <a:prstGeom prst="rect">
            <a:avLst/>
          </a:prstGeom>
          <a:noFill/>
        </p:spPr>
        <p:txBody>
          <a:bodyPr wrap="square">
            <a:spAutoFit/>
          </a:bodyPr>
          <a:lstStyle/>
          <a:p>
            <a:pPr>
              <a:spcAft>
                <a:spcPts val="600"/>
              </a:spcAft>
            </a:pPr>
            <a:r>
              <a:rPr lang="de-DE" b="1" dirty="0"/>
              <a:t>Allgemeinerer lebensweltlicher Bezug in (Abitur)Klausuren (Leistungssituation) : </a:t>
            </a:r>
          </a:p>
          <a:p>
            <a:pPr>
              <a:spcAft>
                <a:spcPts val="600"/>
              </a:spcAft>
            </a:pPr>
            <a:r>
              <a:rPr lang="de-DE" dirty="0"/>
              <a:t>Eine enge Anbindung des Hörtextes an die thematischen Vorgaben (Abitur) bzw. das Thema des Unterrichtsvorhabens ist nicht zwingend gegeben. Es sind </a:t>
            </a:r>
            <a:r>
              <a:rPr lang="en-DE" dirty="0"/>
              <a:t>auch Hörtexte </a:t>
            </a:r>
            <a:r>
              <a:rPr lang="de-DE" dirty="0"/>
              <a:t>möglich</a:t>
            </a:r>
            <a:r>
              <a:rPr lang="en-DE" dirty="0"/>
              <a:t>, die einen allgemeineren lebensweltlichen Bezug haben</a:t>
            </a:r>
            <a:r>
              <a:rPr lang="de-DE" dirty="0"/>
              <a:t>.</a:t>
            </a:r>
          </a:p>
          <a:p>
            <a:pPr lvl="1">
              <a:spcAft>
                <a:spcPts val="600"/>
              </a:spcAft>
            </a:pPr>
            <a:r>
              <a:rPr lang="de-DE" b="1" dirty="0"/>
              <a:t>Begründung: </a:t>
            </a:r>
          </a:p>
          <a:p>
            <a:pPr lvl="1">
              <a:spcAft>
                <a:spcPts val="600"/>
              </a:spcAft>
            </a:pPr>
            <a:r>
              <a:rPr lang="de-DE" dirty="0"/>
              <a:t>Die Überprüfung der isolierten Teilkompetenz Hörverstehen im Format des IQB zielt vornehmlich auf den AFB I ab, der AFB III (eigene Einstellungen/Haltungen) ist nicht relevant.</a:t>
            </a:r>
          </a:p>
          <a:p>
            <a:pPr>
              <a:spcAft>
                <a:spcPts val="600"/>
              </a:spcAft>
            </a:pPr>
            <a:endParaRPr lang="de-DE" dirty="0"/>
          </a:p>
          <a:p>
            <a:pPr>
              <a:spcAft>
                <a:spcPts val="600"/>
              </a:spcAft>
            </a:pPr>
            <a:r>
              <a:rPr lang="de-DE" b="1" dirty="0"/>
              <a:t>Hinweise für den Unterricht (Lernsituation) :</a:t>
            </a:r>
          </a:p>
          <a:p>
            <a:pPr>
              <a:spcAft>
                <a:spcPts val="600"/>
              </a:spcAft>
            </a:pPr>
            <a:r>
              <a:rPr lang="de-DE" dirty="0"/>
              <a:t>Es ist sinnvoll, das </a:t>
            </a:r>
            <a:r>
              <a:rPr lang="en-DE" dirty="0"/>
              <a:t>Hörverstehen </a:t>
            </a:r>
            <a:r>
              <a:rPr lang="de-DE" dirty="0"/>
              <a:t>weiterhin </a:t>
            </a:r>
            <a:r>
              <a:rPr lang="en-DE" dirty="0"/>
              <a:t>in das thematische Arbeiten </a:t>
            </a:r>
            <a:r>
              <a:rPr lang="de-DE" dirty="0"/>
              <a:t>zu </a:t>
            </a:r>
            <a:r>
              <a:rPr lang="en-DE" dirty="0"/>
              <a:t>integrieren</a:t>
            </a:r>
            <a:r>
              <a:rPr lang="de-DE" dirty="0"/>
              <a:t>. Auch sind o</a:t>
            </a:r>
            <a:r>
              <a:rPr lang="en-DE" dirty="0"/>
              <a:t>ffenere </a:t>
            </a:r>
            <a:r>
              <a:rPr lang="de-DE" dirty="0"/>
              <a:t>Aufgabenformate als Ausgangspunkt für die weitere Arbeit und Diskussion zielführend. </a:t>
            </a:r>
          </a:p>
          <a:p>
            <a:pPr>
              <a:spcAft>
                <a:spcPts val="600"/>
              </a:spcAft>
            </a:pPr>
            <a:r>
              <a:rPr lang="de-DE" dirty="0"/>
              <a:t>Geschlossene und halboffene Formate (vgl. IQB) müssen </a:t>
            </a:r>
            <a:r>
              <a:rPr lang="de-DE" b="1" dirty="0">
                <a:solidFill>
                  <a:srgbClr val="FF0000"/>
                </a:solidFill>
              </a:rPr>
              <a:t>ab sofort </a:t>
            </a:r>
            <a:r>
              <a:rPr lang="de-DE" dirty="0"/>
              <a:t>in der laufenden EF (</a:t>
            </a:r>
            <a:r>
              <a:rPr lang="de-DE" dirty="0" err="1"/>
              <a:t>fortg</a:t>
            </a:r>
            <a:r>
              <a:rPr lang="de-DE" dirty="0"/>
              <a:t>.) und den darunter liegenden Stufen (Sek. I) im Hinblick auf die Klausuranforderungen zum Kompetenz- und Strategieausbau im Rahmen des Unterrichts eingeübt werden. Dabei kann eine inhaltliche „Entfernung“ vom Thema des Unterrichtsvorhabens notwendig und sinnvoll sein. </a:t>
            </a:r>
          </a:p>
        </p:txBody>
      </p:sp>
      <p:sp>
        <p:nvSpPr>
          <p:cNvPr id="2" name="Textfeld 1">
            <a:extLst>
              <a:ext uri="{FF2B5EF4-FFF2-40B4-BE49-F238E27FC236}">
                <a16:creationId xmlns:a16="http://schemas.microsoft.com/office/drawing/2014/main" id="{BAAE1DD5-B215-DA81-23C6-4F48E55CF897}"/>
              </a:ext>
            </a:extLst>
          </p:cNvPr>
          <p:cNvSpPr txBox="1"/>
          <p:nvPr/>
        </p:nvSpPr>
        <p:spPr>
          <a:xfrm>
            <a:off x="10636679" y="780333"/>
            <a:ext cx="1070426" cy="2215991"/>
          </a:xfrm>
          <a:prstGeom prst="rect">
            <a:avLst/>
          </a:prstGeom>
          <a:noFill/>
        </p:spPr>
        <p:txBody>
          <a:bodyPr wrap="square" rtlCol="0">
            <a:spAutoFit/>
          </a:bodyPr>
          <a:lstStyle/>
          <a:p>
            <a:pPr algn="ctr"/>
            <a:r>
              <a:rPr lang="de-DE" sz="12000" b="1" i="1" dirty="0">
                <a:solidFill>
                  <a:srgbClr val="FF0000"/>
                </a:solidFill>
                <a:latin typeface="Calibri" panose="020F0502020204030204" pitchFamily="34" charset="0"/>
                <a:cs typeface="Calibri" panose="020F0502020204030204" pitchFamily="34" charset="0"/>
              </a:rPr>
              <a:t>!</a:t>
            </a:r>
            <a:endParaRPr lang="de-DE" sz="12000" b="1" i="1" dirty="0">
              <a:solidFill>
                <a:srgbClr val="FF0000"/>
              </a:solidFill>
            </a:endParaRPr>
          </a:p>
          <a:p>
            <a:endParaRPr lang="de-DE" dirty="0"/>
          </a:p>
        </p:txBody>
      </p:sp>
      <p:sp>
        <p:nvSpPr>
          <p:cNvPr id="5" name="Titel 1">
            <a:extLst>
              <a:ext uri="{FF2B5EF4-FFF2-40B4-BE49-F238E27FC236}">
                <a16:creationId xmlns:a16="http://schemas.microsoft.com/office/drawing/2014/main" id="{D1B9BA41-03E3-EB0F-2FFB-4CDD2F08AB88}"/>
              </a:ext>
            </a:extLst>
          </p:cNvPr>
          <p:cNvSpPr>
            <a:spLocks noGrp="1"/>
          </p:cNvSpPr>
          <p:nvPr>
            <p:ph type="title"/>
          </p:nvPr>
        </p:nvSpPr>
        <p:spPr>
          <a:xfrm>
            <a:off x="786653" y="802582"/>
            <a:ext cx="10515600" cy="356348"/>
          </a:xfrm>
        </p:spPr>
        <p:txBody>
          <a:bodyPr>
            <a:normAutofit fontScale="90000"/>
          </a:bodyPr>
          <a:lstStyle/>
          <a:p>
            <a:pPr algn="ctr"/>
            <a:r>
              <a:rPr lang="de-DE" sz="1800" dirty="0">
                <a:latin typeface="+mn-lt"/>
              </a:rPr>
              <a:t>Hörverstehen im Abitur</a:t>
            </a:r>
            <a:r>
              <a:rPr lang="de-DE" dirty="0">
                <a:latin typeface="+mn-lt"/>
              </a:rPr>
              <a:t/>
            </a:r>
            <a:br>
              <a:rPr lang="de-DE" dirty="0">
                <a:latin typeface="+mn-lt"/>
              </a:rPr>
            </a:br>
            <a:endParaRPr lang="de-DE" b="1" dirty="0">
              <a:latin typeface="+mn-lt"/>
            </a:endParaRPr>
          </a:p>
        </p:txBody>
      </p:sp>
    </p:spTree>
    <p:extLst>
      <p:ext uri="{BB962C8B-B14F-4D97-AF65-F5344CB8AC3E}">
        <p14:creationId xmlns:p14="http://schemas.microsoft.com/office/powerpoint/2010/main" val="2886444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24718"/>
            <a:ext cx="10515600" cy="1011239"/>
          </a:xfrm>
          <a:prstGeom prst="rect">
            <a:avLst/>
          </a:prstGeom>
        </p:spPr>
        <p:txBody>
          <a:bodyPr/>
          <a:lstStyle/>
          <a:p>
            <a:r>
              <a:rPr lang="en-US" dirty="0" err="1" smtClean="0"/>
              <a:t>Empfehlung</a:t>
            </a:r>
            <a:r>
              <a:rPr lang="en-US" dirty="0" smtClean="0"/>
              <a:t> </a:t>
            </a:r>
            <a:r>
              <a:rPr lang="en-US" dirty="0" err="1"/>
              <a:t>für</a:t>
            </a:r>
            <a:r>
              <a:rPr lang="en-US" dirty="0"/>
              <a:t> das </a:t>
            </a:r>
            <a:r>
              <a:rPr lang="en-US" dirty="0" err="1"/>
              <a:t>Schuljahr</a:t>
            </a:r>
            <a:r>
              <a:rPr lang="en-US" dirty="0"/>
              <a:t> </a:t>
            </a:r>
            <a:r>
              <a:rPr lang="en-US" dirty="0" smtClean="0"/>
              <a:t>2022/23</a:t>
            </a:r>
            <a:endParaRPr lang="de-DE" dirty="0"/>
          </a:p>
        </p:txBody>
      </p:sp>
      <p:sp>
        <p:nvSpPr>
          <p:cNvPr id="4" name="Inhaltsplatzhalter 3"/>
          <p:cNvSpPr>
            <a:spLocks noGrp="1"/>
          </p:cNvSpPr>
          <p:nvPr>
            <p:ph idx="4294967295"/>
          </p:nvPr>
        </p:nvSpPr>
        <p:spPr>
          <a:xfrm>
            <a:off x="838200" y="1690688"/>
            <a:ext cx="10515600" cy="4351338"/>
          </a:xfrm>
          <a:prstGeom prst="rect">
            <a:avLst/>
          </a:prstGeom>
        </p:spPr>
        <p:txBody>
          <a:bodyPr/>
          <a:lstStyle/>
          <a:p>
            <a:pPr marL="446088" indent="-446088">
              <a:lnSpc>
                <a:spcPct val="100000"/>
              </a:lnSpc>
              <a:spcBef>
                <a:spcPts val="600"/>
              </a:spcBef>
              <a:buFont typeface="Calibri" panose="020F0502020204030204" pitchFamily="34" charset="0"/>
              <a:buChar char="→"/>
            </a:pPr>
            <a:r>
              <a:rPr lang="en-US" dirty="0" smtClean="0"/>
              <a:t>ab </a:t>
            </a:r>
            <a:r>
              <a:rPr lang="en-US" dirty="0" err="1" smtClean="0"/>
              <a:t>sofort</a:t>
            </a:r>
            <a:r>
              <a:rPr lang="en-US" dirty="0" smtClean="0"/>
              <a:t> </a:t>
            </a:r>
            <a:r>
              <a:rPr lang="en-US" dirty="0" err="1" smtClean="0"/>
              <a:t>vielfältiger</a:t>
            </a:r>
            <a:r>
              <a:rPr lang="en-US" dirty="0" smtClean="0"/>
              <a:t> </a:t>
            </a:r>
            <a:r>
              <a:rPr lang="en-US" dirty="0" err="1" smtClean="0"/>
              <a:t>Einsatz</a:t>
            </a:r>
            <a:r>
              <a:rPr lang="en-US" dirty="0" smtClean="0"/>
              <a:t> von </a:t>
            </a:r>
            <a:r>
              <a:rPr lang="en-US" dirty="0" err="1" smtClean="0"/>
              <a:t>Hörtexten</a:t>
            </a:r>
            <a:r>
              <a:rPr lang="en-US" dirty="0" smtClean="0"/>
              <a:t> und </a:t>
            </a:r>
            <a:r>
              <a:rPr lang="en-US" dirty="0" err="1" smtClean="0"/>
              <a:t>Hörverstehensaufgaben</a:t>
            </a:r>
            <a:r>
              <a:rPr lang="en-US" dirty="0" smtClean="0"/>
              <a:t> </a:t>
            </a:r>
            <a:r>
              <a:rPr lang="en-US" dirty="0" err="1" smtClean="0"/>
              <a:t>im</a:t>
            </a:r>
            <a:r>
              <a:rPr lang="en-US" dirty="0" smtClean="0"/>
              <a:t> </a:t>
            </a:r>
            <a:r>
              <a:rPr lang="en-US" dirty="0" err="1" smtClean="0"/>
              <a:t>Unterricht</a:t>
            </a:r>
            <a:r>
              <a:rPr lang="en-US" dirty="0" smtClean="0"/>
              <a:t> </a:t>
            </a:r>
          </a:p>
          <a:p>
            <a:pPr marL="446088" indent="-446088">
              <a:lnSpc>
                <a:spcPct val="100000"/>
              </a:lnSpc>
              <a:spcBef>
                <a:spcPts val="600"/>
              </a:spcBef>
              <a:buFont typeface="Calibri" panose="020F0502020204030204" pitchFamily="34" charset="0"/>
              <a:buChar char="→"/>
            </a:pPr>
            <a:endParaRPr lang="en-US" dirty="0" smtClean="0"/>
          </a:p>
          <a:p>
            <a:pPr marL="446088" indent="-446088">
              <a:lnSpc>
                <a:spcPct val="100000"/>
              </a:lnSpc>
              <a:spcBef>
                <a:spcPts val="600"/>
              </a:spcBef>
              <a:buFont typeface="Calibri" panose="020F0502020204030204" pitchFamily="34" charset="0"/>
              <a:buChar char="→"/>
            </a:pPr>
            <a:r>
              <a:rPr lang="en-US" dirty="0" err="1" smtClean="0"/>
              <a:t>Terminierung</a:t>
            </a:r>
            <a:r>
              <a:rPr lang="en-US" dirty="0" smtClean="0"/>
              <a:t> der </a:t>
            </a:r>
            <a:r>
              <a:rPr lang="en-US" b="1" dirty="0" err="1" smtClean="0"/>
              <a:t>Klausur</a:t>
            </a:r>
            <a:r>
              <a:rPr lang="en-US" b="1" dirty="0" smtClean="0"/>
              <a:t> </a:t>
            </a:r>
            <a:r>
              <a:rPr lang="en-US" b="1" dirty="0" err="1" smtClean="0"/>
              <a:t>mit</a:t>
            </a:r>
            <a:r>
              <a:rPr lang="en-US" b="1" dirty="0" smtClean="0"/>
              <a:t> HV am </a:t>
            </a:r>
            <a:r>
              <a:rPr lang="en-US" b="1" dirty="0" err="1" smtClean="0"/>
              <a:t>Ende</a:t>
            </a:r>
            <a:r>
              <a:rPr lang="en-US" b="1" dirty="0" smtClean="0"/>
              <a:t> der EF </a:t>
            </a:r>
            <a:r>
              <a:rPr lang="en-US" b="1" dirty="0" smtClean="0"/>
              <a:t>(4. </a:t>
            </a:r>
            <a:r>
              <a:rPr lang="en-US" b="1" dirty="0" err="1" smtClean="0"/>
              <a:t>Quartal</a:t>
            </a:r>
            <a:r>
              <a:rPr lang="en-US" b="1" dirty="0" smtClean="0"/>
              <a:t>)</a:t>
            </a:r>
          </a:p>
          <a:p>
            <a:pPr marL="0" indent="0">
              <a:lnSpc>
                <a:spcPct val="100000"/>
              </a:lnSpc>
              <a:spcBef>
                <a:spcPts val="600"/>
              </a:spcBef>
              <a:buNone/>
            </a:pPr>
            <a:endParaRPr lang="en-US" dirty="0" smtClean="0"/>
          </a:p>
          <a:p>
            <a:pPr marL="0" indent="0">
              <a:lnSpc>
                <a:spcPct val="100000"/>
              </a:lnSpc>
              <a:spcBef>
                <a:spcPts val="600"/>
              </a:spcBef>
              <a:buNone/>
            </a:pPr>
            <a:r>
              <a:rPr lang="en-US" dirty="0" smtClean="0"/>
              <a:t>Auf der DB </a:t>
            </a:r>
            <a:r>
              <a:rPr lang="en-US" dirty="0" err="1" smtClean="0"/>
              <a:t>im</a:t>
            </a:r>
            <a:r>
              <a:rPr lang="en-US" dirty="0" smtClean="0"/>
              <a:t> </a:t>
            </a:r>
            <a:r>
              <a:rPr lang="en-US" dirty="0" err="1" smtClean="0"/>
              <a:t>Frühjahr</a:t>
            </a:r>
            <a:r>
              <a:rPr lang="en-US" dirty="0" smtClean="0"/>
              <a:t> 2023 </a:t>
            </a:r>
            <a:r>
              <a:rPr lang="en-US" dirty="0" err="1" smtClean="0"/>
              <a:t>erfolgen</a:t>
            </a:r>
            <a:r>
              <a:rPr lang="en-US" dirty="0" smtClean="0"/>
              <a:t> </a:t>
            </a:r>
            <a:r>
              <a:rPr lang="en-US" dirty="0" err="1" smtClean="0"/>
              <a:t>genauere</a:t>
            </a:r>
            <a:r>
              <a:rPr lang="en-US" dirty="0" smtClean="0"/>
              <a:t> </a:t>
            </a:r>
            <a:r>
              <a:rPr lang="en-US" dirty="0" err="1" smtClean="0"/>
              <a:t>Informationen</a:t>
            </a:r>
            <a:r>
              <a:rPr lang="en-US" dirty="0" smtClean="0"/>
              <a:t> </a:t>
            </a:r>
            <a:r>
              <a:rPr lang="en-US" dirty="0" err="1" smtClean="0"/>
              <a:t>zur</a:t>
            </a:r>
            <a:r>
              <a:rPr lang="en-US" dirty="0" smtClean="0"/>
              <a:t> </a:t>
            </a:r>
            <a:r>
              <a:rPr lang="en-US" dirty="0" err="1" smtClean="0"/>
              <a:t>Konstruktion</a:t>
            </a:r>
            <a:r>
              <a:rPr lang="en-US" dirty="0" smtClean="0"/>
              <a:t> des </a:t>
            </a:r>
            <a:r>
              <a:rPr lang="en-US" dirty="0" err="1" smtClean="0"/>
              <a:t>Klausurteils</a:t>
            </a:r>
            <a:r>
              <a:rPr lang="en-US" dirty="0" smtClean="0"/>
              <a:t> HV.</a:t>
            </a:r>
            <a:endParaRPr lang="de-DE" dirty="0"/>
          </a:p>
        </p:txBody>
      </p:sp>
      <p:sp>
        <p:nvSpPr>
          <p:cNvPr id="3" name="Foliennummernplatzhalter 2"/>
          <p:cNvSpPr>
            <a:spLocks noGrp="1"/>
          </p:cNvSpPr>
          <p:nvPr>
            <p:ph type="sldNum" sz="quarter" idx="4294967295"/>
          </p:nvPr>
        </p:nvSpPr>
        <p:spPr>
          <a:xfrm>
            <a:off x="9233043" y="6492875"/>
            <a:ext cx="2743200" cy="365125"/>
          </a:xfrm>
        </p:spPr>
        <p:txBody>
          <a:bodyPr/>
          <a:lstStyle/>
          <a:p>
            <a:pPr algn="r"/>
            <a:fld id="{00C20738-EFE5-4427-89A6-9951F071AE48}" type="slidenum">
              <a:rPr lang="de-DE" smtClean="0"/>
              <a:pPr algn="r"/>
              <a:t>33</a:t>
            </a:fld>
            <a:endParaRPr lang="de-DE" dirty="0"/>
          </a:p>
        </p:txBody>
      </p:sp>
      <p:sp>
        <p:nvSpPr>
          <p:cNvPr id="5" name="Textfeld 4"/>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4028568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
            </a:r>
            <a:br>
              <a:rPr lang="en-US" dirty="0"/>
            </a:br>
            <a:r>
              <a:rPr lang="en-US" sz="3600" dirty="0"/>
              <a:t> </a:t>
            </a:r>
            <a:br>
              <a:rPr lang="en-US" sz="3600" dirty="0"/>
            </a:br>
            <a:endParaRPr lang="de-DE" sz="3600" dirty="0"/>
          </a:p>
        </p:txBody>
      </p:sp>
      <p:sp>
        <p:nvSpPr>
          <p:cNvPr id="8" name="Inhaltsplatzhalter 7"/>
          <p:cNvSpPr>
            <a:spLocks noGrp="1"/>
          </p:cNvSpPr>
          <p:nvPr>
            <p:ph idx="1"/>
          </p:nvPr>
        </p:nvSpPr>
        <p:spPr>
          <a:xfrm>
            <a:off x="394462" y="1825625"/>
            <a:ext cx="7417696" cy="4351338"/>
          </a:xfrm>
        </p:spPr>
        <p:txBody>
          <a:bodyPr>
            <a:normAutofit/>
          </a:bodyPr>
          <a:lstStyle/>
          <a:p>
            <a:r>
              <a:rPr lang="de-DE" sz="2400" b="1" dirty="0"/>
              <a:t>Prüfkriterium</a:t>
            </a:r>
            <a:r>
              <a:rPr lang="de-DE" sz="2400" dirty="0"/>
              <a:t>: Können die </a:t>
            </a:r>
            <a:r>
              <a:rPr lang="de-DE" sz="2400" dirty="0" err="1"/>
              <a:t>SuS</a:t>
            </a:r>
            <a:r>
              <a:rPr lang="de-DE" sz="2400" dirty="0"/>
              <a:t> den Hörtext mit ihren im Unterricht bisher erworbenen Wortschatzkenntnissen und sprachlichen Strukturen verstehen? </a:t>
            </a:r>
          </a:p>
          <a:p>
            <a:pPr marL="0" indent="0">
              <a:buNone/>
            </a:pPr>
            <a:r>
              <a:rPr lang="de-DE" sz="2400" dirty="0"/>
              <a:t>Beispiel: UV zu </a:t>
            </a:r>
            <a:r>
              <a:rPr lang="es-ES" sz="2400" i="1" dirty="0"/>
              <a:t>España y el turismo: economía, cultura, sostenibilidad y ocio </a:t>
            </a:r>
            <a:endParaRPr lang="es-ES" sz="2400" dirty="0"/>
          </a:p>
          <a:p>
            <a:r>
              <a:rPr lang="de-DE" sz="2400" dirty="0"/>
              <a:t>UV: Nachhaltigkeit im Tourismus</a:t>
            </a:r>
          </a:p>
          <a:p>
            <a:r>
              <a:rPr lang="de-DE" sz="2400" dirty="0"/>
              <a:t>Thematische Anbindung in der Klausur: z.B. ein Hörtext zum </a:t>
            </a:r>
            <a:r>
              <a:rPr lang="de-DE" sz="2400" i="1" dirty="0" err="1"/>
              <a:t>turismo</a:t>
            </a:r>
            <a:r>
              <a:rPr lang="de-DE" sz="2400" dirty="0"/>
              <a:t> (enge Anbindung) und/oder ein Hörtext bezogen auf den Deskriptor des KLP (obere Zeile der Vorgaben) z.B. </a:t>
            </a:r>
            <a:r>
              <a:rPr lang="de-DE" sz="2400" i="1" dirty="0" err="1"/>
              <a:t>moda</a:t>
            </a:r>
            <a:r>
              <a:rPr lang="de-DE" sz="2400" i="1" dirty="0"/>
              <a:t>, </a:t>
            </a:r>
            <a:r>
              <a:rPr lang="de-DE" sz="2400" i="1" dirty="0" err="1"/>
              <a:t>administración</a:t>
            </a:r>
            <a:r>
              <a:rPr lang="de-DE" sz="2400" i="1" dirty="0"/>
              <a:t>, </a:t>
            </a:r>
            <a:r>
              <a:rPr lang="de-DE" sz="2400" i="1" dirty="0" err="1"/>
              <a:t>tecnología</a:t>
            </a:r>
            <a:r>
              <a:rPr lang="de-DE" sz="2400" i="1" dirty="0"/>
              <a:t> </a:t>
            </a:r>
            <a:r>
              <a:rPr lang="de-DE" sz="2400" i="1" dirty="0" err="1"/>
              <a:t>ambiental</a:t>
            </a:r>
            <a:r>
              <a:rPr lang="de-DE" sz="2400" i="1" dirty="0"/>
              <a:t>, </a:t>
            </a:r>
            <a:r>
              <a:rPr lang="de-DE" sz="2400" i="1" dirty="0" err="1"/>
              <a:t>migración</a:t>
            </a:r>
            <a:r>
              <a:rPr lang="de-DE" sz="2400" i="1" dirty="0"/>
              <a:t>, </a:t>
            </a:r>
            <a:r>
              <a:rPr lang="de-DE" sz="2400" i="1" dirty="0" err="1"/>
              <a:t>energía</a:t>
            </a:r>
            <a:r>
              <a:rPr lang="de-DE" sz="2400" i="1" dirty="0"/>
              <a:t>, …</a:t>
            </a:r>
            <a:endParaRPr lang="de-DE" sz="2400" dirty="0"/>
          </a:p>
        </p:txBody>
      </p:sp>
      <p:graphicFrame>
        <p:nvGraphicFramePr>
          <p:cNvPr id="10" name="Tabelle 9"/>
          <p:cNvGraphicFramePr>
            <a:graphicFrameLocks noGrp="1"/>
          </p:cNvGraphicFramePr>
          <p:nvPr/>
        </p:nvGraphicFramePr>
        <p:xfrm>
          <a:off x="8431280" y="1825625"/>
          <a:ext cx="2922519" cy="3828278"/>
        </p:xfrm>
        <a:graphic>
          <a:graphicData uri="http://schemas.openxmlformats.org/drawingml/2006/table">
            <a:tbl>
              <a:tblPr firstRow="1" firstCol="1" bandRow="1"/>
              <a:tblGrid>
                <a:gridCol w="2922519">
                  <a:extLst>
                    <a:ext uri="{9D8B030D-6E8A-4147-A177-3AD203B41FA5}">
                      <a16:colId xmlns:a16="http://schemas.microsoft.com/office/drawing/2014/main" val="189387047"/>
                    </a:ext>
                  </a:extLst>
                </a:gridCol>
              </a:tblGrid>
              <a:tr h="757997">
                <a:tc>
                  <a:txBody>
                    <a:bodyPr/>
                    <a:lstStyle/>
                    <a:p>
                      <a:pPr>
                        <a:lnSpc>
                          <a:spcPts val="1900"/>
                        </a:lnSpc>
                        <a:spcBef>
                          <a:spcPts val="600"/>
                        </a:spcBef>
                        <a:spcAft>
                          <a:spcPts val="0"/>
                        </a:spcAft>
                        <a:tabLst>
                          <a:tab pos="457200" algn="l"/>
                        </a:tabLst>
                      </a:pPr>
                      <a:r>
                        <a:rPr lang="de-DE" sz="1800" b="1">
                          <a:solidFill>
                            <a:srgbClr val="000000"/>
                          </a:solidFill>
                          <a:effectLst/>
                          <a:latin typeface="Arial" panose="020B0604020202020204" pitchFamily="34" charset="0"/>
                          <a:ea typeface="Times New Roman" panose="02020603050405020304" pitchFamily="18" charset="0"/>
                        </a:rPr>
                        <a:t>Globale Herausforderungen und Zukunftsentwürfe</a:t>
                      </a:r>
                      <a:endParaRPr lang="de-DE" sz="1800">
                        <a:solidFill>
                          <a:srgbClr val="000000"/>
                        </a:solidFill>
                        <a:effectLst/>
                        <a:latin typeface="Arial" panose="020B0604020202020204" pitchFamily="34"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16944167"/>
                  </a:ext>
                </a:extLst>
              </a:tr>
              <a:tr h="1087561">
                <a:tc>
                  <a:txBody>
                    <a:bodyPr/>
                    <a:lstStyle/>
                    <a:p>
                      <a:pPr>
                        <a:lnSpc>
                          <a:spcPts val="1900"/>
                        </a:lnSpc>
                        <a:spcBef>
                          <a:spcPts val="600"/>
                        </a:spcBef>
                        <a:spcAft>
                          <a:spcPts val="0"/>
                        </a:spcAft>
                        <a:tabLst>
                          <a:tab pos="457200" algn="l"/>
                        </a:tabLst>
                      </a:pPr>
                      <a:r>
                        <a:rPr lang="de-DE" sz="1400" dirty="0">
                          <a:solidFill>
                            <a:srgbClr val="000000"/>
                          </a:solidFill>
                          <a:effectLst/>
                          <a:latin typeface="Arial" panose="020B0604020202020204" pitchFamily="34" charset="0"/>
                          <a:ea typeface="Times New Roman" panose="02020603050405020304" pitchFamily="18" charset="0"/>
                        </a:rPr>
                        <a:t>Ökologische und ökonomische Herausforderungen und Perspektiven</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920172"/>
                  </a:ext>
                </a:extLst>
              </a:tr>
              <a:tr h="757997">
                <a:tc>
                  <a:txBody>
                    <a:bodyPr/>
                    <a:lstStyle/>
                    <a:p>
                      <a:pPr marL="457200" indent="-228600">
                        <a:lnSpc>
                          <a:spcPts val="1900"/>
                        </a:lnSpc>
                        <a:spcBef>
                          <a:spcPts val="600"/>
                        </a:spcBef>
                        <a:spcAft>
                          <a:spcPts val="0"/>
                        </a:spcAft>
                        <a:tabLst>
                          <a:tab pos="230505" algn="l"/>
                        </a:tabLst>
                      </a:pPr>
                      <a:endParaRPr lang="de-DE" sz="1400" b="1" i="1" dirty="0">
                        <a:solidFill>
                          <a:srgbClr val="FF0000"/>
                        </a:solidFill>
                        <a:effectLst/>
                        <a:latin typeface="Arial" panose="020B0604020202020204" pitchFamily="34"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21584"/>
                  </a:ext>
                </a:extLst>
              </a:tr>
              <a:tr h="428433">
                <a:tc>
                  <a:txBody>
                    <a:bodyPr/>
                    <a:lstStyle/>
                    <a:p>
                      <a:pPr>
                        <a:lnSpc>
                          <a:spcPts val="1900"/>
                        </a:lnSpc>
                        <a:spcBef>
                          <a:spcPts val="600"/>
                        </a:spcBef>
                        <a:spcAft>
                          <a:spcPts val="0"/>
                        </a:spcAft>
                        <a:tabLst>
                          <a:tab pos="457200" algn="l"/>
                        </a:tabLst>
                      </a:pPr>
                      <a:r>
                        <a:rPr lang="es-ES" sz="1400" i="1" dirty="0">
                          <a:solidFill>
                            <a:srgbClr val="FF0000"/>
                          </a:solidFill>
                          <a:effectLst/>
                          <a:latin typeface="Arial" panose="020B0604020202020204" pitchFamily="34" charset="0"/>
                          <a:ea typeface="Times New Roman" panose="02020603050405020304" pitchFamily="18" charset="0"/>
                        </a:rPr>
                        <a:t> </a:t>
                      </a:r>
                      <a:endParaRPr lang="de-DE" sz="1400" dirty="0">
                        <a:solidFill>
                          <a:srgbClr val="000000"/>
                        </a:solidFill>
                        <a:effectLst/>
                        <a:latin typeface="Arial" panose="020B0604020202020204" pitchFamily="34"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585273"/>
                  </a:ext>
                </a:extLst>
              </a:tr>
              <a:tr h="757997">
                <a:tc>
                  <a:txBody>
                    <a:bodyPr/>
                    <a:lstStyle/>
                    <a:p>
                      <a:pPr marL="285750" indent="-285750">
                        <a:lnSpc>
                          <a:spcPts val="1900"/>
                        </a:lnSpc>
                        <a:spcBef>
                          <a:spcPts val="600"/>
                        </a:spcBef>
                        <a:spcAft>
                          <a:spcPts val="0"/>
                        </a:spcAft>
                        <a:buFont typeface="Symbol" panose="05050102010706020507" pitchFamily="18" charset="2"/>
                        <a:buChar char="-"/>
                        <a:tabLst>
                          <a:tab pos="457200" algn="l"/>
                        </a:tabLst>
                      </a:pPr>
                      <a:r>
                        <a:rPr lang="es-ES" sz="1400" i="1" dirty="0">
                          <a:solidFill>
                            <a:srgbClr val="FF0000"/>
                          </a:solidFill>
                          <a:effectLst/>
                          <a:latin typeface="Arial" panose="020B0604020202020204" pitchFamily="34" charset="0"/>
                          <a:ea typeface="Times New Roman" panose="02020603050405020304" pitchFamily="18" charset="0"/>
                        </a:rPr>
                        <a:t>España y el turismo: economía, cultura, sostenibilidad y ocio</a:t>
                      </a:r>
                      <a:endParaRPr lang="de-DE" sz="1400" dirty="0">
                        <a:solidFill>
                          <a:srgbClr val="000000"/>
                        </a:solidFill>
                        <a:effectLst/>
                        <a:latin typeface="Arial" panose="020B0604020202020204" pitchFamily="34"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870436"/>
                  </a:ext>
                </a:extLst>
              </a:tr>
            </a:tbl>
          </a:graphicData>
        </a:graphic>
      </p:graphicFrame>
      <p:sp>
        <p:nvSpPr>
          <p:cNvPr id="12" name="Ovale Legende 11"/>
          <p:cNvSpPr/>
          <p:nvPr/>
        </p:nvSpPr>
        <p:spPr>
          <a:xfrm>
            <a:off x="10349753" y="2898315"/>
            <a:ext cx="1905000" cy="841449"/>
          </a:xfrm>
          <a:prstGeom prst="wedgeEllipseCallout">
            <a:avLst>
              <a:gd name="adj1" fmla="val -30556"/>
              <a:gd name="adj2" fmla="val -112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“Den </a:t>
            </a:r>
            <a:r>
              <a:rPr lang="en-US" dirty="0" err="1"/>
              <a:t>Blick</a:t>
            </a:r>
            <a:r>
              <a:rPr lang="en-US" dirty="0"/>
              <a:t> </a:t>
            </a:r>
            <a:r>
              <a:rPr lang="en-US" dirty="0" err="1"/>
              <a:t>heben</a:t>
            </a:r>
            <a:r>
              <a:rPr lang="en-US" dirty="0"/>
              <a:t>”</a:t>
            </a:r>
            <a:endParaRPr lang="de-DE" dirty="0"/>
          </a:p>
        </p:txBody>
      </p:sp>
      <p:sp>
        <p:nvSpPr>
          <p:cNvPr id="13" name="Ovale Legende 12"/>
          <p:cNvSpPr/>
          <p:nvPr/>
        </p:nvSpPr>
        <p:spPr>
          <a:xfrm>
            <a:off x="6384593" y="5544254"/>
            <a:ext cx="4362576" cy="879820"/>
          </a:xfrm>
          <a:prstGeom prst="wedgeEllipseCallout">
            <a:avLst>
              <a:gd name="adj1" fmla="val -47468"/>
              <a:gd name="adj2" fmla="val -42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reine</a:t>
            </a:r>
            <a:r>
              <a:rPr lang="en-US" dirty="0"/>
              <a:t> </a:t>
            </a:r>
            <a:r>
              <a:rPr lang="en-US" dirty="0" err="1"/>
              <a:t>Überprüfung</a:t>
            </a:r>
            <a:r>
              <a:rPr lang="en-US" dirty="0"/>
              <a:t> der </a:t>
            </a:r>
            <a:r>
              <a:rPr lang="en-US" dirty="0" err="1"/>
              <a:t>rezeptiven</a:t>
            </a:r>
            <a:r>
              <a:rPr lang="en-US" dirty="0"/>
              <a:t> </a:t>
            </a:r>
            <a:r>
              <a:rPr lang="en-US" dirty="0" err="1"/>
              <a:t>Kompetenz</a:t>
            </a:r>
            <a:endParaRPr lang="de-DE" dirty="0"/>
          </a:p>
        </p:txBody>
      </p:sp>
      <p:sp>
        <p:nvSpPr>
          <p:cNvPr id="2" name="Textfeld 1">
            <a:extLst>
              <a:ext uri="{FF2B5EF4-FFF2-40B4-BE49-F238E27FC236}">
                <a16:creationId xmlns:a16="http://schemas.microsoft.com/office/drawing/2014/main" id="{A831DB9A-DF30-A5DB-4AF3-A35F863BA07C}"/>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3" name="Titel 1">
            <a:extLst>
              <a:ext uri="{FF2B5EF4-FFF2-40B4-BE49-F238E27FC236}">
                <a16:creationId xmlns:a16="http://schemas.microsoft.com/office/drawing/2014/main" id="{43F69B80-0360-A598-6202-E8E12AEBBF7A}"/>
              </a:ext>
            </a:extLst>
          </p:cNvPr>
          <p:cNvSpPr txBox="1">
            <a:spLocks/>
          </p:cNvSpPr>
          <p:nvPr/>
        </p:nvSpPr>
        <p:spPr>
          <a:xfrm>
            <a:off x="786653" y="802581"/>
            <a:ext cx="10515600" cy="1325563"/>
          </a:xfr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latin typeface="+mn-lt"/>
              </a:rPr>
              <a:t>Hörverstehen in Klausuren</a:t>
            </a:r>
            <a:r>
              <a:rPr lang="de-DE" dirty="0">
                <a:latin typeface="+mn-lt"/>
              </a:rPr>
              <a:t/>
            </a:r>
            <a:br>
              <a:rPr lang="de-DE" dirty="0">
                <a:latin typeface="+mn-lt"/>
              </a:rPr>
            </a:br>
            <a:r>
              <a:rPr lang="de-DE" b="1" dirty="0">
                <a:solidFill>
                  <a:srgbClr val="000000"/>
                </a:solidFill>
                <a:latin typeface="+mn-lt"/>
              </a:rPr>
              <a:t>HV-Texte mit allgemeinerem Lebensweltbezug</a:t>
            </a:r>
            <a:endParaRPr lang="de-DE" b="1" dirty="0">
              <a:latin typeface="+mn-lt"/>
            </a:endParaRPr>
          </a:p>
        </p:txBody>
      </p:sp>
    </p:spTree>
    <p:extLst>
      <p:ext uri="{BB962C8B-B14F-4D97-AF65-F5344CB8AC3E}">
        <p14:creationId xmlns:p14="http://schemas.microsoft.com/office/powerpoint/2010/main" val="1437902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35</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3" name="Textfeld 2">
            <a:extLst>
              <a:ext uri="{FF2B5EF4-FFF2-40B4-BE49-F238E27FC236}">
                <a16:creationId xmlns:a16="http://schemas.microsoft.com/office/drawing/2014/main" id="{02150FF3-8AC5-33EB-69F2-38551CD57A28}"/>
              </a:ext>
            </a:extLst>
          </p:cNvPr>
          <p:cNvSpPr txBox="1"/>
          <p:nvPr/>
        </p:nvSpPr>
        <p:spPr>
          <a:xfrm>
            <a:off x="3087585" y="3282928"/>
            <a:ext cx="6198918" cy="369332"/>
          </a:xfrm>
          <a:prstGeom prst="rect">
            <a:avLst/>
          </a:prstGeom>
          <a:noFill/>
        </p:spPr>
        <p:txBody>
          <a:bodyPr wrap="square">
            <a:spAutoFit/>
          </a:bodyPr>
          <a:lstStyle/>
          <a:p>
            <a:r>
              <a:rPr lang="de-DE" b="1" dirty="0"/>
              <a:t>Operatoren (vgl. Standardsicherung)</a:t>
            </a:r>
            <a:endParaRPr lang="de-DE" dirty="0"/>
          </a:p>
        </p:txBody>
      </p:sp>
      <p:pic>
        <p:nvPicPr>
          <p:cNvPr id="5" name="Grafik 4">
            <a:extLst>
              <a:ext uri="{FF2B5EF4-FFF2-40B4-BE49-F238E27FC236}">
                <a16:creationId xmlns:a16="http://schemas.microsoft.com/office/drawing/2014/main" id="{F1C28EB1-DA32-FC2E-B57B-FECEBC600541}"/>
              </a:ext>
            </a:extLst>
          </p:cNvPr>
          <p:cNvPicPr>
            <a:picLocks noChangeAspect="1"/>
          </p:cNvPicPr>
          <p:nvPr/>
        </p:nvPicPr>
        <p:blipFill rotWithShape="1">
          <a:blip r:embed="rId2"/>
          <a:srcRect l="25902" t="38217" r="25928" b="16382"/>
          <a:stretch/>
        </p:blipFill>
        <p:spPr>
          <a:xfrm>
            <a:off x="1692171" y="1513075"/>
            <a:ext cx="8983745" cy="4542344"/>
          </a:xfrm>
          <a:prstGeom prst="rect">
            <a:avLst/>
          </a:prstGeom>
        </p:spPr>
      </p:pic>
      <p:sp>
        <p:nvSpPr>
          <p:cNvPr id="6" name="Titel 1">
            <a:extLst>
              <a:ext uri="{FF2B5EF4-FFF2-40B4-BE49-F238E27FC236}">
                <a16:creationId xmlns:a16="http://schemas.microsoft.com/office/drawing/2014/main" id="{4F00147E-8390-7C64-A9E5-B4097F54E319}"/>
              </a:ext>
            </a:extLst>
          </p:cNvPr>
          <p:cNvSpPr>
            <a:spLocks noGrp="1"/>
          </p:cNvSpPr>
          <p:nvPr>
            <p:ph type="title"/>
          </p:nvPr>
        </p:nvSpPr>
        <p:spPr>
          <a:xfrm>
            <a:off x="786653" y="802581"/>
            <a:ext cx="10515600" cy="1325563"/>
          </a:xfrm>
        </p:spPr>
        <p:txBody>
          <a:bodyPr>
            <a:normAutofit/>
          </a:bodyPr>
          <a:lstStyle/>
          <a:p>
            <a:pPr algn="ctr"/>
            <a:r>
              <a:rPr lang="de-DE" sz="1800" dirty="0">
                <a:latin typeface="+mn-lt"/>
              </a:rPr>
              <a:t>Hörverstehen im Abitur</a:t>
            </a:r>
            <a:r>
              <a:rPr lang="de-DE" dirty="0">
                <a:latin typeface="+mn-lt"/>
              </a:rPr>
              <a:t/>
            </a:r>
            <a:br>
              <a:rPr lang="de-DE" dirty="0">
                <a:latin typeface="+mn-lt"/>
              </a:rPr>
            </a:br>
            <a:r>
              <a:rPr lang="de-DE" b="1" dirty="0">
                <a:latin typeface="Arial" panose="020B0604020202020204" pitchFamily="34" charset="0"/>
                <a:cs typeface="Arial" panose="020B0604020202020204" pitchFamily="34" charset="0"/>
              </a:rPr>
              <a:t>Operatoren</a:t>
            </a:r>
            <a:endParaRPr lang="de-DE" b="1" dirty="0">
              <a:latin typeface="+mn-lt"/>
            </a:endParaRPr>
          </a:p>
        </p:txBody>
      </p:sp>
    </p:spTree>
    <p:extLst>
      <p:ext uri="{BB962C8B-B14F-4D97-AF65-F5344CB8AC3E}">
        <p14:creationId xmlns:p14="http://schemas.microsoft.com/office/powerpoint/2010/main" val="1877589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36</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2" name="Titel 1">
            <a:extLst>
              <a:ext uri="{FF2B5EF4-FFF2-40B4-BE49-F238E27FC236}">
                <a16:creationId xmlns:a16="http://schemas.microsoft.com/office/drawing/2014/main" id="{0BB746B4-0655-6861-7DFD-0BCD4291E44A}"/>
              </a:ext>
            </a:extLst>
          </p:cNvPr>
          <p:cNvSpPr>
            <a:spLocks noGrp="1"/>
          </p:cNvSpPr>
          <p:nvPr>
            <p:ph type="title"/>
          </p:nvPr>
        </p:nvSpPr>
        <p:spPr>
          <a:xfrm>
            <a:off x="80043" y="802581"/>
            <a:ext cx="12031914" cy="1325563"/>
          </a:xfrm>
        </p:spPr>
        <p:txBody>
          <a:bodyPr>
            <a:normAutofit/>
          </a:bodyPr>
          <a:lstStyle/>
          <a:p>
            <a:pPr algn="ctr"/>
            <a:r>
              <a:rPr lang="de-DE" sz="1800" dirty="0">
                <a:latin typeface="+mn-lt"/>
              </a:rPr>
              <a:t>Hörverstehen in Klausuren</a:t>
            </a:r>
            <a:r>
              <a:rPr lang="de-DE" dirty="0">
                <a:latin typeface="+mn-lt"/>
              </a:rPr>
              <a:t/>
            </a:r>
            <a:br>
              <a:rPr lang="de-DE" dirty="0">
                <a:latin typeface="+mn-lt"/>
              </a:rPr>
            </a:br>
            <a:r>
              <a:rPr lang="de-DE" b="1" dirty="0">
                <a:latin typeface="+mn-lt"/>
              </a:rPr>
              <a:t>Unterstützungshinweise und -materialien NRW</a:t>
            </a:r>
          </a:p>
        </p:txBody>
      </p:sp>
      <p:sp>
        <p:nvSpPr>
          <p:cNvPr id="5" name="Inhaltsplatzhalter 2">
            <a:extLst>
              <a:ext uri="{FF2B5EF4-FFF2-40B4-BE49-F238E27FC236}">
                <a16:creationId xmlns:a16="http://schemas.microsoft.com/office/drawing/2014/main" id="{29D8C580-4EA4-427D-1DDD-EF8A6B4A69EE}"/>
              </a:ext>
            </a:extLst>
          </p:cNvPr>
          <p:cNvSpPr txBox="1">
            <a:spLocks/>
          </p:cNvSpPr>
          <p:nvPr/>
        </p:nvSpPr>
        <p:spPr>
          <a:xfrm>
            <a:off x="575442" y="1771603"/>
            <a:ext cx="9472448" cy="452030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solidFill>
                  <a:srgbClr val="000000"/>
                </a:solidFill>
                <a:latin typeface="Calibri" panose="020F0502020204030204" pitchFamily="34" charset="0"/>
              </a:rPr>
              <a:t>Hörverstehen im Abitur und in der gymnasialen Oberstufe. Prüfungsgrundlagen und Beispielaufgaben in Englisch und Französisch:</a:t>
            </a:r>
          </a:p>
          <a:p>
            <a:pPr algn="l"/>
            <a:r>
              <a:rPr lang="de-DE" sz="1900" dirty="0">
                <a:solidFill>
                  <a:srgbClr val="000000"/>
                </a:solidFill>
                <a:latin typeface="Calibri" panose="020F0502020204030204" pitchFamily="34" charset="0"/>
                <a:hlinkClick r:id="rId2"/>
              </a:rPr>
              <a:t>https://www.standardsicherung.schulministerium.nrw.de/cms/upload/abitur-gost/weitereDokumente/Handreichung-Hoerverstehen_im_Abitur.pdf</a:t>
            </a:r>
            <a:r>
              <a:rPr lang="de-DE" sz="1900" dirty="0">
                <a:solidFill>
                  <a:srgbClr val="000000"/>
                </a:solidFill>
                <a:latin typeface="Calibri" panose="020F0502020204030204" pitchFamily="34" charset="0"/>
              </a:rPr>
              <a:t> </a:t>
            </a:r>
          </a:p>
          <a:p>
            <a:pPr algn="l"/>
            <a:r>
              <a:rPr lang="de-DE" dirty="0">
                <a:solidFill>
                  <a:srgbClr val="000000"/>
                </a:solidFill>
                <a:latin typeface="Calibri" panose="020F0502020204030204" pitchFamily="34" charset="0"/>
              </a:rPr>
              <a:t>Konstruktionshinweise – Konzeption von Klausuren mit Blick auf die Aufgabenformate im Zentralabitur:</a:t>
            </a:r>
          </a:p>
          <a:p>
            <a:pPr algn="l"/>
            <a:r>
              <a:rPr lang="de-DE" sz="1800" dirty="0">
                <a:solidFill>
                  <a:srgbClr val="0073E4"/>
                </a:solidFill>
                <a:latin typeface="Calibri" panose="020F0502020204030204" pitchFamily="34" charset="0"/>
                <a:hlinkClick r:id="rId3"/>
              </a:rPr>
              <a:t>https://www.standardsicherung.schulministerium.nrw.de/cms/zentralabitur-gost/faecher/getfile.php?file=5464</a:t>
            </a:r>
            <a:endParaRPr lang="de-DE" sz="1800" dirty="0">
              <a:solidFill>
                <a:srgbClr val="0073E4"/>
              </a:solidFill>
              <a:latin typeface="Calibri" panose="020F0502020204030204" pitchFamily="34" charset="0"/>
            </a:endParaRPr>
          </a:p>
          <a:p>
            <a:pPr algn="l"/>
            <a:r>
              <a:rPr lang="de-DE" dirty="0"/>
              <a:t>Fortbildungen der Kompetenzteams in Planung</a:t>
            </a:r>
          </a:p>
          <a:p>
            <a:pPr algn="l"/>
            <a:r>
              <a:rPr lang="de-DE" b="1" dirty="0">
                <a:solidFill>
                  <a:srgbClr val="FF0000"/>
                </a:solidFill>
              </a:rPr>
              <a:t>Dienstbesprechungen zur Aufgabenkonstruktion im Frühjahr 2023 incl. Vorstellung einer Beispielaufgabe für NRW </a:t>
            </a:r>
          </a:p>
        </p:txBody>
      </p:sp>
      <p:sp>
        <p:nvSpPr>
          <p:cNvPr id="6" name="Textfeld 5">
            <a:extLst>
              <a:ext uri="{FF2B5EF4-FFF2-40B4-BE49-F238E27FC236}">
                <a16:creationId xmlns:a16="http://schemas.microsoft.com/office/drawing/2014/main" id="{16C1DB5C-F89B-79EA-8D5B-01AE00FA8265}"/>
              </a:ext>
            </a:extLst>
          </p:cNvPr>
          <p:cNvSpPr txBox="1"/>
          <p:nvPr/>
        </p:nvSpPr>
        <p:spPr>
          <a:xfrm>
            <a:off x="9625262" y="1758812"/>
            <a:ext cx="2486695" cy="1477328"/>
          </a:xfrm>
          <a:prstGeom prst="rect">
            <a:avLst/>
          </a:prstGeom>
          <a:solidFill>
            <a:srgbClr val="FFC000"/>
          </a:solidFill>
          <a:ln>
            <a:solidFill>
              <a:schemeClr val="accent2">
                <a:lumMod val="60000"/>
                <a:lumOff val="40000"/>
              </a:schemeClr>
            </a:solidFill>
          </a:ln>
        </p:spPr>
        <p:txBody>
          <a:bodyPr wrap="square" rtlCol="0">
            <a:spAutoFit/>
          </a:bodyPr>
          <a:lstStyle/>
          <a:p>
            <a:r>
              <a:rPr lang="de-DE" b="1" dirty="0"/>
              <a:t>Hinweis: Immer die aktuelle Version von der Seite der Standardsicherung verwenden.</a:t>
            </a:r>
          </a:p>
        </p:txBody>
      </p:sp>
      <p:pic>
        <p:nvPicPr>
          <p:cNvPr id="7" name="Grafik 6">
            <a:extLst>
              <a:ext uri="{FF2B5EF4-FFF2-40B4-BE49-F238E27FC236}">
                <a16:creationId xmlns:a16="http://schemas.microsoft.com/office/drawing/2014/main" id="{388DC7C7-7F52-434D-9FF0-58101CB2CE82}"/>
              </a:ext>
            </a:extLst>
          </p:cNvPr>
          <p:cNvPicPr>
            <a:picLocks noChangeAspect="1"/>
          </p:cNvPicPr>
          <p:nvPr/>
        </p:nvPicPr>
        <p:blipFill>
          <a:blip r:embed="rId4"/>
          <a:stretch>
            <a:fillRect/>
          </a:stretch>
        </p:blipFill>
        <p:spPr>
          <a:xfrm>
            <a:off x="9625262" y="3488153"/>
            <a:ext cx="2486695" cy="2789643"/>
          </a:xfrm>
          <a:prstGeom prst="rect">
            <a:avLst/>
          </a:prstGeom>
        </p:spPr>
      </p:pic>
    </p:spTree>
    <p:extLst>
      <p:ext uri="{BB962C8B-B14F-4D97-AF65-F5344CB8AC3E}">
        <p14:creationId xmlns:p14="http://schemas.microsoft.com/office/powerpoint/2010/main" val="1900834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37</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2" name="Titel 1">
            <a:extLst>
              <a:ext uri="{FF2B5EF4-FFF2-40B4-BE49-F238E27FC236}">
                <a16:creationId xmlns:a16="http://schemas.microsoft.com/office/drawing/2014/main" id="{0BB746B4-0655-6861-7DFD-0BCD4291E44A}"/>
              </a:ext>
            </a:extLst>
          </p:cNvPr>
          <p:cNvSpPr>
            <a:spLocks noGrp="1"/>
          </p:cNvSpPr>
          <p:nvPr>
            <p:ph type="title"/>
          </p:nvPr>
        </p:nvSpPr>
        <p:spPr>
          <a:xfrm>
            <a:off x="80043" y="802581"/>
            <a:ext cx="12031914" cy="1325563"/>
          </a:xfrm>
        </p:spPr>
        <p:txBody>
          <a:bodyPr>
            <a:normAutofit fontScale="90000"/>
          </a:bodyPr>
          <a:lstStyle/>
          <a:p>
            <a:pPr algn="ctr"/>
            <a:r>
              <a:rPr lang="de-DE" sz="1800" dirty="0">
                <a:latin typeface="+mn-lt"/>
              </a:rPr>
              <a:t>Hörverstehen in Klausuren</a:t>
            </a:r>
            <a:r>
              <a:rPr lang="de-DE" dirty="0">
                <a:latin typeface="+mn-lt"/>
              </a:rPr>
              <a:t/>
            </a:r>
            <a:br>
              <a:rPr lang="de-DE" dirty="0">
                <a:latin typeface="+mn-lt"/>
              </a:rPr>
            </a:br>
            <a:r>
              <a:rPr lang="de-DE" sz="4900" b="1" dirty="0">
                <a:latin typeface="+mn-lt"/>
              </a:rPr>
              <a:t>Weitere Unterstützungshinweise und </a:t>
            </a:r>
            <a:br>
              <a:rPr lang="de-DE" sz="4900" b="1" dirty="0">
                <a:latin typeface="+mn-lt"/>
              </a:rPr>
            </a:br>
            <a:r>
              <a:rPr lang="de-DE" sz="4900" b="1" dirty="0">
                <a:latin typeface="+mn-lt"/>
              </a:rPr>
              <a:t>-materialien / Materialpool</a:t>
            </a:r>
          </a:p>
        </p:txBody>
      </p:sp>
      <p:sp>
        <p:nvSpPr>
          <p:cNvPr id="3" name="Inhaltsplatzhalter 2">
            <a:extLst>
              <a:ext uri="{FF2B5EF4-FFF2-40B4-BE49-F238E27FC236}">
                <a16:creationId xmlns:a16="http://schemas.microsoft.com/office/drawing/2014/main" id="{5E8312CD-DFFC-CD7B-0093-A57289C43555}"/>
              </a:ext>
            </a:extLst>
          </p:cNvPr>
          <p:cNvSpPr txBox="1">
            <a:spLocks/>
          </p:cNvSpPr>
          <p:nvPr/>
        </p:nvSpPr>
        <p:spPr>
          <a:xfrm>
            <a:off x="3352976" y="3429000"/>
            <a:ext cx="5257800" cy="39910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800" dirty="0">
                <a:solidFill>
                  <a:srgbClr val="000000"/>
                </a:solidFill>
                <a:latin typeface="Calibri" panose="020F0502020204030204" pitchFamily="34" charset="0"/>
              </a:rPr>
              <a:t>v</a:t>
            </a:r>
            <a:r>
              <a:rPr lang="de-DE" sz="2800" dirty="0" smtClean="0">
                <a:solidFill>
                  <a:srgbClr val="000000"/>
                </a:solidFill>
                <a:latin typeface="Calibri" panose="020F0502020204030204" pitchFamily="34" charset="0"/>
              </a:rPr>
              <a:t>gl</a:t>
            </a:r>
            <a:r>
              <a:rPr lang="de-DE" sz="2800" dirty="0">
                <a:solidFill>
                  <a:srgbClr val="000000"/>
                </a:solidFill>
                <a:latin typeface="Calibri" panose="020F0502020204030204" pitchFamily="34" charset="0"/>
              </a:rPr>
              <a:t>. Handout</a:t>
            </a:r>
            <a:endParaRPr lang="de-DE" sz="2800" dirty="0"/>
          </a:p>
        </p:txBody>
      </p:sp>
    </p:spTree>
    <p:extLst>
      <p:ext uri="{BB962C8B-B14F-4D97-AF65-F5344CB8AC3E}">
        <p14:creationId xmlns:p14="http://schemas.microsoft.com/office/powerpoint/2010/main" val="2673277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38</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5" name="Title 1">
            <a:extLst>
              <a:ext uri="{FF2B5EF4-FFF2-40B4-BE49-F238E27FC236}">
                <a16:creationId xmlns:a16="http://schemas.microsoft.com/office/drawing/2014/main" id="{13AC3551-A7D9-6A4D-5E8D-24220D737112}"/>
              </a:ext>
            </a:extLst>
          </p:cNvPr>
          <p:cNvSpPr>
            <a:spLocks noGrp="1"/>
          </p:cNvSpPr>
          <p:nvPr>
            <p:ph type="title"/>
          </p:nvPr>
        </p:nvSpPr>
        <p:spPr>
          <a:xfrm>
            <a:off x="0" y="365125"/>
            <a:ext cx="12192000" cy="663253"/>
          </a:xfrm>
        </p:spPr>
        <p:txBody>
          <a:bodyPr/>
          <a:lstStyle/>
          <a:p>
            <a:pPr algn="ctr"/>
            <a:r>
              <a:rPr lang="en-US" b="1" dirty="0" err="1">
                <a:latin typeface="+mn-lt"/>
              </a:rPr>
              <a:t>Organisation</a:t>
            </a:r>
            <a:r>
              <a:rPr lang="en-DE" b="1" dirty="0">
                <a:latin typeface="+mn-lt"/>
              </a:rPr>
              <a:t> d</a:t>
            </a:r>
            <a:r>
              <a:rPr lang="de-DE" b="1" dirty="0">
                <a:latin typeface="+mn-lt"/>
              </a:rPr>
              <a:t>.</a:t>
            </a:r>
            <a:r>
              <a:rPr lang="en-DE" b="1" dirty="0">
                <a:latin typeface="+mn-lt"/>
              </a:rPr>
              <a:t> Abiturprüfung</a:t>
            </a:r>
            <a:r>
              <a:rPr lang="en-US" b="1" dirty="0">
                <a:latin typeface="+mn-lt"/>
              </a:rPr>
              <a:t> </a:t>
            </a:r>
            <a:r>
              <a:rPr lang="en-US" b="1" dirty="0" smtClean="0">
                <a:latin typeface="+mn-lt"/>
              </a:rPr>
              <a:t>GK </a:t>
            </a:r>
            <a:r>
              <a:rPr lang="en-US" b="1" dirty="0">
                <a:latin typeface="+mn-lt"/>
              </a:rPr>
              <a:t>f/LK</a:t>
            </a:r>
            <a:endParaRPr lang="en-DE" b="1" dirty="0">
              <a:latin typeface="+mn-lt"/>
            </a:endParaRPr>
          </a:p>
        </p:txBody>
      </p:sp>
      <p:sp>
        <p:nvSpPr>
          <p:cNvPr id="6" name="Abgerundetes Rechteck 4">
            <a:extLst>
              <a:ext uri="{FF2B5EF4-FFF2-40B4-BE49-F238E27FC236}">
                <a16:creationId xmlns:a16="http://schemas.microsoft.com/office/drawing/2014/main" id="{943393B7-4382-6607-C68C-B174EEC637D6}"/>
              </a:ext>
            </a:extLst>
          </p:cNvPr>
          <p:cNvSpPr/>
          <p:nvPr/>
        </p:nvSpPr>
        <p:spPr>
          <a:xfrm>
            <a:off x="2922970" y="1164843"/>
            <a:ext cx="5976664" cy="1152128"/>
          </a:xfrm>
          <a:prstGeom prst="round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solidFill>
                  <a:prstClr val="black"/>
                </a:solidFill>
              </a:ln>
              <a:solidFill>
                <a:prstClr val="white"/>
              </a:solidFill>
              <a:effectLst/>
              <a:uLnTx/>
              <a:uFillTx/>
              <a:latin typeface="Calibri" panose="020F0502020204030204"/>
              <a:ea typeface="+mn-ea"/>
              <a:cs typeface="+mn-cs"/>
            </a:endParaRPr>
          </a:p>
        </p:txBody>
      </p:sp>
      <p:sp>
        <p:nvSpPr>
          <p:cNvPr id="10" name="Abgerundetes Rechteck 8">
            <a:extLst>
              <a:ext uri="{FF2B5EF4-FFF2-40B4-BE49-F238E27FC236}">
                <a16:creationId xmlns:a16="http://schemas.microsoft.com/office/drawing/2014/main" id="{660A6377-9163-C139-E9A8-D179216A692E}"/>
              </a:ext>
            </a:extLst>
          </p:cNvPr>
          <p:cNvSpPr/>
          <p:nvPr/>
        </p:nvSpPr>
        <p:spPr>
          <a:xfrm>
            <a:off x="2936297" y="4962935"/>
            <a:ext cx="5976664" cy="1152128"/>
          </a:xfrm>
          <a:prstGeom prst="roundRect">
            <a:avLst/>
          </a:prstGeom>
          <a:solidFill>
            <a:schemeClr val="accent6">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1" name="Abgerundetes Rechteck 10">
            <a:extLst>
              <a:ext uri="{FF2B5EF4-FFF2-40B4-BE49-F238E27FC236}">
                <a16:creationId xmlns:a16="http://schemas.microsoft.com/office/drawing/2014/main" id="{F4829E93-4497-FBB0-8B65-F9BA380315C1}"/>
              </a:ext>
            </a:extLst>
          </p:cNvPr>
          <p:cNvSpPr/>
          <p:nvPr/>
        </p:nvSpPr>
        <p:spPr>
          <a:xfrm>
            <a:off x="2953583" y="3199434"/>
            <a:ext cx="5976664" cy="96102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2" name="Textfeld 11">
            <a:extLst>
              <a:ext uri="{FF2B5EF4-FFF2-40B4-BE49-F238E27FC236}">
                <a16:creationId xmlns:a16="http://schemas.microsoft.com/office/drawing/2014/main" id="{091A8ED5-D815-2FA6-8CF5-74EACF849A92}"/>
              </a:ext>
            </a:extLst>
          </p:cNvPr>
          <p:cNvSpPr txBox="1"/>
          <p:nvPr/>
        </p:nvSpPr>
        <p:spPr>
          <a:xfrm>
            <a:off x="2919716" y="1341945"/>
            <a:ext cx="6120680" cy="99257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25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de-DE" sz="2250" b="1" i="0" u="none" strike="noStrike" kern="1200" cap="none" spc="0" normalizeH="0" baseline="0" noProof="0" dirty="0">
                <a:ln>
                  <a:noFill/>
                </a:ln>
                <a:solidFill>
                  <a:prstClr val="black"/>
                </a:solidFill>
                <a:effectLst/>
                <a:uLnTx/>
                <a:uFillTx/>
                <a:latin typeface="Calibri" panose="020F0502020204030204"/>
                <a:ea typeface="+mn-ea"/>
                <a:cs typeface="+mn-cs"/>
              </a:rPr>
              <a:t>Hörverstehen (isoliert)</a:t>
            </a:r>
            <a:r>
              <a:rPr kumimoji="0" lang="de-DE" sz="225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(Gewichtung 20 %) </a:t>
            </a:r>
            <a:r>
              <a:rPr kumimoji="0" lang="de-DE" sz="225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LK: 30 Min.            GK: 30 Min.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prstClr val="black"/>
                </a:solidFill>
                <a:effectLst/>
                <a:uLnTx/>
                <a:uFillTx/>
                <a:latin typeface="Calibri" panose="020F0502020204030204"/>
                <a:ea typeface="+mn-ea"/>
                <a:cs typeface="+mn-cs"/>
              </a:rPr>
              <a:t>keine Auswahl</a:t>
            </a:r>
          </a:p>
        </p:txBody>
      </p:sp>
      <p:sp>
        <p:nvSpPr>
          <p:cNvPr id="13" name="Textfeld 9">
            <a:extLst>
              <a:ext uri="{FF2B5EF4-FFF2-40B4-BE49-F238E27FC236}">
                <a16:creationId xmlns:a16="http://schemas.microsoft.com/office/drawing/2014/main" id="{06FDD17A-95DF-82CD-64CB-9DCA1763D3D9}"/>
              </a:ext>
            </a:extLst>
          </p:cNvPr>
          <p:cNvSpPr txBox="1"/>
          <p:nvPr/>
        </p:nvSpPr>
        <p:spPr>
          <a:xfrm>
            <a:off x="2879802" y="3245762"/>
            <a:ext cx="5952503"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250" b="1" i="0" u="none" strike="noStrike" kern="1200" cap="none" spc="0" normalizeH="0" baseline="0" noProof="0" dirty="0">
                <a:ln>
                  <a:noFill/>
                </a:ln>
                <a:solidFill>
                  <a:prstClr val="black"/>
                </a:solidFill>
                <a:effectLst/>
                <a:uLnTx/>
                <a:uFillTx/>
                <a:latin typeface="Calibri" panose="020F0502020204030204"/>
                <a:ea typeface="+mn-ea"/>
                <a:cs typeface="+mn-cs"/>
              </a:rPr>
              <a:t>Sprachmittlung (isoliert)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(Gewichtung 25 %)    </a:t>
            </a:r>
            <a:r>
              <a:rPr kumimoji="0" lang="de-DE" sz="1800" b="1" i="0" u="none" strike="noStrike" kern="1200" cap="none" spc="0" normalizeH="0" baseline="0" noProof="0" dirty="0">
                <a:ln>
                  <a:noFill/>
                </a:ln>
                <a:solidFill>
                  <a:srgbClr val="000000"/>
                </a:solidFill>
                <a:effectLst/>
                <a:uLnTx/>
                <a:uFillTx/>
                <a:latin typeface="Calibri" panose="020F0502020204030204"/>
                <a:ea typeface="+mn-ea"/>
                <a:cs typeface="+mn-cs"/>
              </a:rPr>
              <a:t>LK: max. 60 Min.        GK: max. 60 Min.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prstClr val="black"/>
                </a:solidFill>
                <a:effectLst/>
                <a:uLnTx/>
                <a:uFillTx/>
                <a:latin typeface="Calibri" panose="020F0502020204030204"/>
                <a:ea typeface="+mn-ea"/>
                <a:cs typeface="+mn-cs"/>
              </a:rPr>
              <a:t>keine Auswahl</a:t>
            </a:r>
          </a:p>
        </p:txBody>
      </p:sp>
      <p:sp>
        <p:nvSpPr>
          <p:cNvPr id="14" name="Textfeld 6">
            <a:extLst>
              <a:ext uri="{FF2B5EF4-FFF2-40B4-BE49-F238E27FC236}">
                <a16:creationId xmlns:a16="http://schemas.microsoft.com/office/drawing/2014/main" id="{F180091F-FB1A-4D35-AB75-EC4ED5956D78}"/>
              </a:ext>
            </a:extLst>
          </p:cNvPr>
          <p:cNvSpPr txBox="1"/>
          <p:nvPr/>
        </p:nvSpPr>
        <p:spPr>
          <a:xfrm>
            <a:off x="2980647" y="4962935"/>
            <a:ext cx="5918987"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250" b="1" i="0" u="none" strike="noStrike" kern="1200" cap="none" spc="0" normalizeH="0" baseline="0" noProof="0" dirty="0">
                <a:ln>
                  <a:noFill/>
                </a:ln>
                <a:solidFill>
                  <a:prstClr val="black"/>
                </a:solidFill>
                <a:effectLst/>
                <a:uLnTx/>
                <a:uFillTx/>
                <a:latin typeface="Calibri" panose="020F0502020204030204"/>
                <a:ea typeface="+mn-ea"/>
                <a:cs typeface="+mn-cs"/>
              </a:rPr>
              <a:t>Schreiben/Lesen (integriert)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(Gewichtung 55 %)                  </a:t>
            </a:r>
            <a:r>
              <a:rPr kumimoji="0" lang="de-DE" sz="1800" b="1" i="0" u="none" strike="noStrike" kern="1200" cap="none" spc="0" normalizeH="0" baseline="0" noProof="0" dirty="0">
                <a:ln>
                  <a:noFill/>
                </a:ln>
                <a:solidFill>
                  <a:srgbClr val="000000"/>
                </a:solidFill>
                <a:effectLst/>
                <a:uLnTx/>
                <a:uFillTx/>
                <a:latin typeface="Calibri" panose="020F0502020204030204"/>
                <a:ea typeface="+mn-ea"/>
                <a:cs typeface="+mn-cs"/>
              </a:rPr>
              <a:t>LK: 225 Min.       GK: 195 Min.</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000000"/>
                </a:solidFill>
                <a:effectLst/>
                <a:uLnTx/>
                <a:uFillTx/>
                <a:latin typeface="Calibri" panose="020F0502020204030204"/>
                <a:ea typeface="+mn-ea"/>
                <a:cs typeface="+mn-cs"/>
              </a:rPr>
              <a:t>inklusive Auswahlzeit von 30 Minuten zwischen LIT und SGT / 2 Themen</a:t>
            </a:r>
            <a:endParaRPr kumimoji="0" lang="de-DE"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feld 15">
            <a:extLst>
              <a:ext uri="{FF2B5EF4-FFF2-40B4-BE49-F238E27FC236}">
                <a16:creationId xmlns:a16="http://schemas.microsoft.com/office/drawing/2014/main" id="{A046B3AE-ADA2-AC2B-7546-984BAB0C84E9}"/>
              </a:ext>
            </a:extLst>
          </p:cNvPr>
          <p:cNvSpPr txBox="1"/>
          <p:nvPr/>
        </p:nvSpPr>
        <p:spPr>
          <a:xfrm>
            <a:off x="2953583" y="4369170"/>
            <a:ext cx="5976664" cy="369332"/>
          </a:xfrm>
          <a:prstGeom prst="rect">
            <a:avLst/>
          </a:prstGeom>
          <a:solidFill>
            <a:schemeClr val="accent2">
              <a:lumMod val="40000"/>
              <a:lumOff val="60000"/>
            </a:schemeClr>
          </a:solidFill>
        </p:spPr>
        <p:txBody>
          <a:bodyPr wrap="square" rtlCol="0">
            <a:spAutoFit/>
          </a:bodyPr>
          <a:lstStyle/>
          <a:p>
            <a:pPr algn="ctr"/>
            <a:r>
              <a:rPr lang="en-US" b="1" dirty="0" err="1"/>
              <a:t>Einsammeln</a:t>
            </a:r>
            <a:r>
              <a:rPr lang="en-US" b="1" dirty="0"/>
              <a:t> der </a:t>
            </a:r>
            <a:r>
              <a:rPr lang="en-US" b="1" dirty="0" err="1"/>
              <a:t>Sprachmittlungsaufgabe</a:t>
            </a:r>
            <a:endParaRPr lang="de-DE" b="1" dirty="0"/>
          </a:p>
        </p:txBody>
      </p:sp>
      <p:sp>
        <p:nvSpPr>
          <p:cNvPr id="17" name="Textfeld 16">
            <a:extLst>
              <a:ext uri="{FF2B5EF4-FFF2-40B4-BE49-F238E27FC236}">
                <a16:creationId xmlns:a16="http://schemas.microsoft.com/office/drawing/2014/main" id="{C58CAF29-18C7-B4DF-EF66-E272C3075A02}"/>
              </a:ext>
            </a:extLst>
          </p:cNvPr>
          <p:cNvSpPr txBox="1"/>
          <p:nvPr/>
        </p:nvSpPr>
        <p:spPr>
          <a:xfrm>
            <a:off x="2936297" y="2605118"/>
            <a:ext cx="5976664" cy="369332"/>
          </a:xfrm>
          <a:prstGeom prst="rect">
            <a:avLst/>
          </a:prstGeom>
          <a:solidFill>
            <a:schemeClr val="accent2">
              <a:lumMod val="40000"/>
              <a:lumOff val="60000"/>
            </a:schemeClr>
          </a:solidFill>
        </p:spPr>
        <p:txBody>
          <a:bodyPr wrap="square" rtlCol="0">
            <a:spAutoFit/>
          </a:bodyPr>
          <a:lstStyle/>
          <a:p>
            <a:pPr algn="ctr"/>
            <a:r>
              <a:rPr lang="en-US" b="1" dirty="0" err="1"/>
              <a:t>Einsammeln</a:t>
            </a:r>
            <a:r>
              <a:rPr lang="en-US" b="1" dirty="0"/>
              <a:t> der </a:t>
            </a:r>
            <a:r>
              <a:rPr lang="en-US" b="1" dirty="0" err="1"/>
              <a:t>Hörverstehensaufgabe</a:t>
            </a:r>
            <a:endParaRPr lang="de-DE" b="1" dirty="0"/>
          </a:p>
        </p:txBody>
      </p:sp>
    </p:spTree>
    <p:extLst>
      <p:ext uri="{BB962C8B-B14F-4D97-AF65-F5344CB8AC3E}">
        <p14:creationId xmlns:p14="http://schemas.microsoft.com/office/powerpoint/2010/main" val="3103850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39</a:t>
            </a:fld>
            <a:endParaRPr lang="de-DE"/>
          </a:p>
        </p:txBody>
      </p:sp>
      <p:sp>
        <p:nvSpPr>
          <p:cNvPr id="8" name="Textfeld 7"/>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2" name="Title 1">
            <a:extLst>
              <a:ext uri="{FF2B5EF4-FFF2-40B4-BE49-F238E27FC236}">
                <a16:creationId xmlns:a16="http://schemas.microsoft.com/office/drawing/2014/main" id="{7E1929A9-7263-55D3-8C80-FEDA55E2100A}"/>
              </a:ext>
            </a:extLst>
          </p:cNvPr>
          <p:cNvSpPr>
            <a:spLocks noGrp="1"/>
          </p:cNvSpPr>
          <p:nvPr>
            <p:ph type="title"/>
          </p:nvPr>
        </p:nvSpPr>
        <p:spPr>
          <a:xfrm>
            <a:off x="0" y="365125"/>
            <a:ext cx="12192000" cy="663253"/>
          </a:xfrm>
        </p:spPr>
        <p:txBody>
          <a:bodyPr/>
          <a:lstStyle/>
          <a:p>
            <a:pPr algn="ctr"/>
            <a:r>
              <a:rPr lang="en-US" b="1" dirty="0" err="1">
                <a:latin typeface="+mn-lt"/>
              </a:rPr>
              <a:t>Organisation</a:t>
            </a:r>
            <a:r>
              <a:rPr lang="en-DE" b="1" dirty="0">
                <a:latin typeface="+mn-lt"/>
              </a:rPr>
              <a:t> d</a:t>
            </a:r>
            <a:r>
              <a:rPr lang="de-DE" b="1" dirty="0">
                <a:latin typeface="+mn-lt"/>
              </a:rPr>
              <a:t>.</a:t>
            </a:r>
            <a:r>
              <a:rPr lang="en-DE" b="1" dirty="0">
                <a:latin typeface="+mn-lt"/>
              </a:rPr>
              <a:t> Abiturprüfung</a:t>
            </a:r>
            <a:r>
              <a:rPr lang="en-US" b="1" dirty="0">
                <a:latin typeface="+mn-lt"/>
              </a:rPr>
              <a:t> </a:t>
            </a:r>
            <a:r>
              <a:rPr lang="en-US" b="1" dirty="0" smtClean="0">
                <a:latin typeface="+mn-lt"/>
              </a:rPr>
              <a:t>GK </a:t>
            </a:r>
            <a:r>
              <a:rPr lang="en-US" b="1" dirty="0">
                <a:latin typeface="+mn-lt"/>
              </a:rPr>
              <a:t>neu</a:t>
            </a:r>
            <a:endParaRPr lang="en-DE" b="1" dirty="0">
              <a:latin typeface="+mn-lt"/>
            </a:endParaRPr>
          </a:p>
        </p:txBody>
      </p:sp>
      <p:sp>
        <p:nvSpPr>
          <p:cNvPr id="3" name="Abgerundetes Rechteck 8">
            <a:extLst>
              <a:ext uri="{FF2B5EF4-FFF2-40B4-BE49-F238E27FC236}">
                <a16:creationId xmlns:a16="http://schemas.microsoft.com/office/drawing/2014/main" id="{C7863F5D-FDF7-B0DB-D1D4-3418B19DD4E7}"/>
              </a:ext>
            </a:extLst>
          </p:cNvPr>
          <p:cNvSpPr/>
          <p:nvPr/>
        </p:nvSpPr>
        <p:spPr>
          <a:xfrm>
            <a:off x="2951808" y="3870066"/>
            <a:ext cx="5976664" cy="1152128"/>
          </a:xfrm>
          <a:prstGeom prst="roundRect">
            <a:avLst/>
          </a:prstGeom>
          <a:solidFill>
            <a:schemeClr val="accent5">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5" name="Abgerundetes Rechteck 10">
            <a:extLst>
              <a:ext uri="{FF2B5EF4-FFF2-40B4-BE49-F238E27FC236}">
                <a16:creationId xmlns:a16="http://schemas.microsoft.com/office/drawing/2014/main" id="{E91CC638-F309-9CA7-84C3-601F790D4942}"/>
              </a:ext>
            </a:extLst>
          </p:cNvPr>
          <p:cNvSpPr/>
          <p:nvPr/>
        </p:nvSpPr>
        <p:spPr>
          <a:xfrm>
            <a:off x="2927648" y="2162688"/>
            <a:ext cx="5976664" cy="96102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6" name="Textfeld 9">
            <a:extLst>
              <a:ext uri="{FF2B5EF4-FFF2-40B4-BE49-F238E27FC236}">
                <a16:creationId xmlns:a16="http://schemas.microsoft.com/office/drawing/2014/main" id="{5B4494D1-4FA6-2BE0-E67C-353041043FDF}"/>
              </a:ext>
            </a:extLst>
          </p:cNvPr>
          <p:cNvSpPr txBox="1"/>
          <p:nvPr/>
        </p:nvSpPr>
        <p:spPr>
          <a:xfrm>
            <a:off x="2927648" y="2219173"/>
            <a:ext cx="5952503"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250" b="1" i="0" u="none" strike="noStrike" kern="1200" cap="none" spc="0" normalizeH="0" baseline="0" noProof="0" dirty="0">
                <a:ln>
                  <a:noFill/>
                </a:ln>
                <a:solidFill>
                  <a:prstClr val="black"/>
                </a:solidFill>
                <a:effectLst/>
                <a:uLnTx/>
                <a:uFillTx/>
                <a:latin typeface="Calibri" panose="020F0502020204030204"/>
                <a:ea typeface="+mn-ea"/>
                <a:cs typeface="+mn-cs"/>
              </a:rPr>
              <a:t>Sprachmittlung (isoliert)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(Gewichtung </a:t>
            </a:r>
            <a:r>
              <a:rPr lang="de-DE" b="1" dirty="0">
                <a:solidFill>
                  <a:prstClr val="black"/>
                </a:solidFill>
                <a:latin typeface="Calibri" panose="020F0502020204030204"/>
              </a:rPr>
              <a:t>30</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1" i="0" u="none" strike="noStrike" kern="1200" cap="none" spc="0" normalizeH="0" baseline="0" noProof="0" dirty="0">
                <a:ln>
                  <a:noFill/>
                </a:ln>
                <a:solidFill>
                  <a:srgbClr val="000000"/>
                </a:solidFill>
                <a:effectLst/>
                <a:uLnTx/>
                <a:uFillTx/>
                <a:latin typeface="Calibri" panose="020F0502020204030204"/>
                <a:ea typeface="+mn-ea"/>
                <a:cs typeface="+mn-cs"/>
              </a:rPr>
              <a:t>        max. 60 Min.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prstClr val="black"/>
                </a:solidFill>
                <a:effectLst/>
                <a:uLnTx/>
                <a:uFillTx/>
                <a:latin typeface="Calibri" panose="020F0502020204030204"/>
                <a:ea typeface="+mn-ea"/>
                <a:cs typeface="+mn-cs"/>
              </a:rPr>
              <a:t>keine Auswahl</a:t>
            </a:r>
          </a:p>
        </p:txBody>
      </p:sp>
      <p:sp>
        <p:nvSpPr>
          <p:cNvPr id="7" name="Textfeld 6">
            <a:extLst>
              <a:ext uri="{FF2B5EF4-FFF2-40B4-BE49-F238E27FC236}">
                <a16:creationId xmlns:a16="http://schemas.microsoft.com/office/drawing/2014/main" id="{CC749CD5-CA07-8201-A4D0-3E026A0BE078}"/>
              </a:ext>
            </a:extLst>
          </p:cNvPr>
          <p:cNvSpPr txBox="1"/>
          <p:nvPr/>
        </p:nvSpPr>
        <p:spPr>
          <a:xfrm>
            <a:off x="3009485" y="3870066"/>
            <a:ext cx="5918987"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250" b="1" i="0" u="none" strike="noStrike" kern="1200" cap="none" spc="0" normalizeH="0" baseline="0" noProof="0" dirty="0">
                <a:ln>
                  <a:noFill/>
                </a:ln>
                <a:solidFill>
                  <a:prstClr val="black"/>
                </a:solidFill>
                <a:effectLst/>
                <a:uLnTx/>
                <a:uFillTx/>
                <a:latin typeface="Calibri" panose="020F0502020204030204"/>
                <a:ea typeface="+mn-ea"/>
                <a:cs typeface="+mn-cs"/>
              </a:rPr>
              <a:t>Schreiben/Lesen (integriert)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(Gewichtung </a:t>
            </a:r>
            <a:r>
              <a:rPr lang="de-DE" b="1" dirty="0">
                <a:solidFill>
                  <a:prstClr val="black"/>
                </a:solidFill>
                <a:latin typeface="Calibri" panose="020F0502020204030204"/>
              </a:rPr>
              <a:t>70</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de-DE" sz="1800" b="1" i="0" u="none" strike="noStrike" kern="1200" cap="none" spc="0" normalizeH="0" baseline="0" noProof="0" dirty="0">
                <a:ln>
                  <a:noFill/>
                </a:ln>
                <a:solidFill>
                  <a:srgbClr val="000000"/>
                </a:solidFill>
                <a:effectLst/>
                <a:uLnTx/>
                <a:uFillTx/>
                <a:latin typeface="Calibri" panose="020F0502020204030204"/>
                <a:ea typeface="+mn-ea"/>
                <a:cs typeface="+mn-cs"/>
              </a:rPr>
              <a:t>       max.</a:t>
            </a:r>
            <a:r>
              <a:rPr kumimoji="0" lang="de-DE" sz="1800" b="1" i="0" u="none" strike="noStrike" kern="1200" cap="none" spc="0" normalizeH="0" noProof="0" dirty="0">
                <a:ln>
                  <a:noFill/>
                </a:ln>
                <a:solidFill>
                  <a:srgbClr val="000000"/>
                </a:solidFill>
                <a:effectLst/>
                <a:uLnTx/>
                <a:uFillTx/>
                <a:latin typeface="Calibri" panose="020F0502020204030204"/>
                <a:ea typeface="+mn-ea"/>
                <a:cs typeface="+mn-cs"/>
              </a:rPr>
              <a:t> </a:t>
            </a:r>
            <a:r>
              <a:rPr kumimoji="0" lang="de-DE" sz="1800" b="1" i="0" u="none" strike="noStrike" kern="1200" cap="none" spc="0" normalizeH="0" baseline="0" noProof="0" dirty="0">
                <a:ln>
                  <a:noFill/>
                </a:ln>
                <a:solidFill>
                  <a:srgbClr val="000000"/>
                </a:solidFill>
                <a:effectLst/>
                <a:uLnTx/>
                <a:uFillTx/>
                <a:latin typeface="Calibri" panose="020F0502020204030204"/>
                <a:ea typeface="+mn-ea"/>
                <a:cs typeface="+mn-cs"/>
              </a:rPr>
              <a:t>195 Min.</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000000"/>
                </a:solidFill>
                <a:effectLst/>
                <a:uLnTx/>
                <a:uFillTx/>
                <a:latin typeface="Calibri" panose="020F0502020204030204"/>
                <a:ea typeface="+mn-ea"/>
                <a:cs typeface="+mn-cs"/>
              </a:rPr>
              <a:t>inklusive Auswahlzeit von 30 Minuten zwischen LIT und SGT / 2 Themen</a:t>
            </a:r>
            <a:endParaRPr kumimoji="0" lang="de-DE"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69F96976-850A-B913-97D6-9DB8893339F0}"/>
              </a:ext>
            </a:extLst>
          </p:cNvPr>
          <p:cNvSpPr txBox="1"/>
          <p:nvPr/>
        </p:nvSpPr>
        <p:spPr>
          <a:xfrm>
            <a:off x="2951808" y="3345132"/>
            <a:ext cx="5952503" cy="369332"/>
          </a:xfrm>
          <a:prstGeom prst="rect">
            <a:avLst/>
          </a:prstGeom>
          <a:solidFill>
            <a:schemeClr val="accent2">
              <a:lumMod val="40000"/>
              <a:lumOff val="60000"/>
            </a:schemeClr>
          </a:solidFill>
        </p:spPr>
        <p:txBody>
          <a:bodyPr wrap="square" rtlCol="0">
            <a:spAutoFit/>
          </a:bodyPr>
          <a:lstStyle/>
          <a:p>
            <a:pPr algn="ctr"/>
            <a:r>
              <a:rPr lang="en-US" b="1" dirty="0" err="1"/>
              <a:t>Einsammeln</a:t>
            </a:r>
            <a:r>
              <a:rPr lang="en-US" b="1" dirty="0"/>
              <a:t> der </a:t>
            </a:r>
            <a:r>
              <a:rPr lang="en-US" b="1" dirty="0" err="1"/>
              <a:t>Sprachmittlungsaufgabe</a:t>
            </a:r>
            <a:endParaRPr lang="de-DE" b="1" dirty="0"/>
          </a:p>
        </p:txBody>
      </p:sp>
    </p:spTree>
    <p:extLst>
      <p:ext uri="{BB962C8B-B14F-4D97-AF65-F5344CB8AC3E}">
        <p14:creationId xmlns:p14="http://schemas.microsoft.com/office/powerpoint/2010/main" val="1556932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4</a:t>
            </a:fld>
            <a:endParaRPr lang="de-DE"/>
          </a:p>
        </p:txBody>
      </p:sp>
      <p:sp>
        <p:nvSpPr>
          <p:cNvPr id="5" name="Textfeld 4"/>
          <p:cNvSpPr txBox="1"/>
          <p:nvPr/>
        </p:nvSpPr>
        <p:spPr>
          <a:xfrm>
            <a:off x="10527778" y="430710"/>
            <a:ext cx="1619408" cy="369332"/>
          </a:xfrm>
          <a:prstGeom prst="rect">
            <a:avLst/>
          </a:prstGeom>
          <a:solidFill>
            <a:schemeClr val="accent4">
              <a:lumMod val="20000"/>
              <a:lumOff val="80000"/>
            </a:schemeClr>
          </a:solidFill>
        </p:spPr>
        <p:txBody>
          <a:bodyPr wrap="square" rtlCol="0">
            <a:spAutoFit/>
          </a:bodyPr>
          <a:lstStyle/>
          <a:p>
            <a:r>
              <a:rPr lang="de-DE"/>
              <a:t>ab Abitur 2023</a:t>
            </a:r>
          </a:p>
        </p:txBody>
      </p:sp>
      <p:sp>
        <p:nvSpPr>
          <p:cNvPr id="6" name="Titel 1">
            <a:extLst>
              <a:ext uri="{FF2B5EF4-FFF2-40B4-BE49-F238E27FC236}">
                <a16:creationId xmlns:a16="http://schemas.microsoft.com/office/drawing/2014/main" id="{10621C8B-F4B8-4CF9-B3FD-108D4CFC4736}"/>
              </a:ext>
            </a:extLst>
          </p:cNvPr>
          <p:cNvSpPr txBox="1">
            <a:spLocks/>
          </p:cNvSpPr>
          <p:nvPr/>
        </p:nvSpPr>
        <p:spPr>
          <a:xfrm>
            <a:off x="527217" y="3439579"/>
            <a:ext cx="10515600" cy="1798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e-DE" sz="2800" dirty="0">
              <a:latin typeface="Arial" panose="020B0604020202020204" pitchFamily="34" charset="0"/>
              <a:cs typeface="Arial" panose="020B0604020202020204" pitchFamily="34" charset="0"/>
            </a:endParaRPr>
          </a:p>
          <a:p>
            <a:pPr algn="ctr"/>
            <a:r>
              <a:rPr lang="de-DE" sz="2800" dirty="0">
                <a:latin typeface="Arial" panose="020B0604020202020204" pitchFamily="34" charset="0"/>
                <a:cs typeface="Arial" panose="020B0604020202020204" pitchFamily="34" charset="0"/>
              </a:rPr>
              <a:t>Zum Thema “Retos y </a:t>
            </a:r>
            <a:r>
              <a:rPr lang="de-DE" sz="2800" dirty="0" err="1">
                <a:latin typeface="Arial" panose="020B0604020202020204" pitchFamily="34" charset="0"/>
                <a:cs typeface="Arial" panose="020B0604020202020204" pitchFamily="34" charset="0"/>
              </a:rPr>
              <a:t>oportunidades</a:t>
            </a:r>
            <a:r>
              <a:rPr lang="de-DE" sz="2800" dirty="0">
                <a:latin typeface="Arial" panose="020B0604020202020204" pitchFamily="34" charset="0"/>
                <a:cs typeface="Arial" panose="020B0604020202020204" pitchFamily="34" charset="0"/>
              </a:rPr>
              <a:t> de la </a:t>
            </a:r>
            <a:r>
              <a:rPr lang="de-DE" sz="2800" dirty="0" err="1">
                <a:latin typeface="Arial" panose="020B0604020202020204" pitchFamily="34" charset="0"/>
                <a:cs typeface="Arial" panose="020B0604020202020204" pitchFamily="34" charset="0"/>
              </a:rPr>
              <a:t>diversida</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étnica</a:t>
            </a:r>
            <a:r>
              <a:rPr lang="de-DE" sz="2800" dirty="0">
                <a:latin typeface="Arial" panose="020B0604020202020204" pitchFamily="34" charset="0"/>
                <a:cs typeface="Arial" panose="020B0604020202020204" pitchFamily="34" charset="0"/>
              </a:rPr>
              <a:t>“ wird im GK (neu ein.) </a:t>
            </a:r>
            <a:r>
              <a:rPr lang="de-DE" sz="2800" u="sng" dirty="0">
                <a:latin typeface="Arial" panose="020B0604020202020204" pitchFamily="34" charset="0"/>
                <a:cs typeface="Arial" panose="020B0604020202020204" pitchFamily="34" charset="0"/>
              </a:rPr>
              <a:t>keine</a:t>
            </a:r>
            <a:r>
              <a:rPr lang="de-DE" sz="2800" dirty="0">
                <a:latin typeface="Arial" panose="020B0604020202020204" pitchFamily="34" charset="0"/>
                <a:cs typeface="Arial" panose="020B0604020202020204" pitchFamily="34" charset="0"/>
              </a:rPr>
              <a:t> Abituraufgabe gestellt (analog zu 2021 und 2022)</a:t>
            </a:r>
          </a:p>
        </p:txBody>
      </p:sp>
      <p:sp>
        <p:nvSpPr>
          <p:cNvPr id="7" name="Titel 1">
            <a:extLst>
              <a:ext uri="{FF2B5EF4-FFF2-40B4-BE49-F238E27FC236}">
                <a16:creationId xmlns:a16="http://schemas.microsoft.com/office/drawing/2014/main" id="{B58EF381-B19D-4F64-8A4C-356F57911C68}"/>
              </a:ext>
            </a:extLst>
          </p:cNvPr>
          <p:cNvSpPr txBox="1">
            <a:spLocks/>
          </p:cNvSpPr>
          <p:nvPr/>
        </p:nvSpPr>
        <p:spPr>
          <a:xfrm>
            <a:off x="725337" y="125263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Vorgaben Abitur 2023</a:t>
            </a:r>
          </a:p>
          <a:p>
            <a:pPr algn="ctr"/>
            <a:r>
              <a:rPr lang="en-US" b="1" dirty="0">
                <a:latin typeface="Calibri" panose="020F0502020204030204" pitchFamily="34" charset="0"/>
                <a:cs typeface="Calibri" panose="020F0502020204030204" pitchFamily="34" charset="0"/>
              </a:rPr>
              <a:t>- neu einsetzende Fremdsprache -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608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40</a:t>
            </a:fld>
            <a:endParaRPr lang="de-DE"/>
          </a:p>
        </p:txBody>
      </p:sp>
      <p:sp>
        <p:nvSpPr>
          <p:cNvPr id="6" name="Titel 1">
            <a:extLst>
              <a:ext uri="{FF2B5EF4-FFF2-40B4-BE49-F238E27FC236}">
                <a16:creationId xmlns:a16="http://schemas.microsoft.com/office/drawing/2014/main" id="{20FC4038-79F7-40F5-8568-161AA824B3B3}"/>
              </a:ext>
            </a:extLst>
          </p:cNvPr>
          <p:cNvSpPr txBox="1">
            <a:spLocks/>
          </p:cNvSpPr>
          <p:nvPr/>
        </p:nvSpPr>
        <p:spPr>
          <a:xfrm>
            <a:off x="0" y="1245019"/>
            <a:ext cx="1205587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latin typeface="Arial" panose="020B0604020202020204" pitchFamily="34" charset="0"/>
                <a:cs typeface="Arial" panose="020B0604020202020204" pitchFamily="34" charset="0"/>
              </a:rPr>
              <a:t>Inhaltliche Vorgaben 2025</a:t>
            </a:r>
          </a:p>
          <a:p>
            <a:pPr algn="ct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Änderungen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gegenüber</a:t>
            </a:r>
            <a:r>
              <a:rPr lang="en-US" b="1" dirty="0">
                <a:latin typeface="Arial" panose="020B0604020202020204" pitchFamily="34" charset="0"/>
                <a:cs typeface="Arial" panose="020B0604020202020204" pitchFamily="34" charset="0"/>
              </a:rPr>
              <a:t> 2024 - </a:t>
            </a:r>
            <a:endParaRPr lang="de-DE" b="1" dirty="0">
              <a:latin typeface="Arial" panose="020B0604020202020204" pitchFamily="34" charset="0"/>
              <a:cs typeface="Arial" panose="020B0604020202020204" pitchFamily="34" charset="0"/>
            </a:endParaRPr>
          </a:p>
        </p:txBody>
      </p:sp>
      <p:sp>
        <p:nvSpPr>
          <p:cNvPr id="5" name="Textfeld 4"/>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2819076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928950" y="556994"/>
            <a:ext cx="11183007" cy="1077218"/>
          </a:xfrm>
          <a:prstGeom prst="rect">
            <a:avLst/>
          </a:prstGeom>
          <a:noFill/>
        </p:spPr>
        <p:txBody>
          <a:bodyPr wrap="square" rtlCol="0">
            <a:spAutoFit/>
          </a:bodyPr>
          <a:lstStyle/>
          <a:p>
            <a:r>
              <a:rPr lang="de-DE" sz="3200" b="1" dirty="0"/>
              <a:t>Inhaltliche Vorgaben – Änderungen </a:t>
            </a:r>
          </a:p>
          <a:p>
            <a:r>
              <a:rPr lang="de-DE" sz="3200" b="1" dirty="0"/>
              <a:t>Grundkurs neu einsetzend</a:t>
            </a:r>
          </a:p>
        </p:txBody>
      </p:sp>
      <p:graphicFrame>
        <p:nvGraphicFramePr>
          <p:cNvPr id="2" name="Tabelle 1"/>
          <p:cNvGraphicFramePr>
            <a:graphicFrameLocks noGrp="1"/>
          </p:cNvGraphicFramePr>
          <p:nvPr>
            <p:extLst>
              <p:ext uri="{D42A27DB-BD31-4B8C-83A1-F6EECF244321}">
                <p14:modId xmlns:p14="http://schemas.microsoft.com/office/powerpoint/2010/main" val="3188748178"/>
              </p:ext>
            </p:extLst>
          </p:nvPr>
        </p:nvGraphicFramePr>
        <p:xfrm>
          <a:off x="1010869" y="1757957"/>
          <a:ext cx="9151008" cy="3589575"/>
        </p:xfrm>
        <a:graphic>
          <a:graphicData uri="http://schemas.openxmlformats.org/drawingml/2006/table">
            <a:tbl>
              <a:tblPr firstRow="1" bandRow="1">
                <a:tableStyleId>{5C22544A-7EE6-4342-B048-85BDC9FD1C3A}</a:tableStyleId>
              </a:tblPr>
              <a:tblGrid>
                <a:gridCol w="4575504">
                  <a:extLst>
                    <a:ext uri="{9D8B030D-6E8A-4147-A177-3AD203B41FA5}">
                      <a16:colId xmlns:a16="http://schemas.microsoft.com/office/drawing/2014/main" val="1343463264"/>
                    </a:ext>
                  </a:extLst>
                </a:gridCol>
                <a:gridCol w="4575504">
                  <a:extLst>
                    <a:ext uri="{9D8B030D-6E8A-4147-A177-3AD203B41FA5}">
                      <a16:colId xmlns:a16="http://schemas.microsoft.com/office/drawing/2014/main" val="3987604372"/>
                    </a:ext>
                  </a:extLst>
                </a:gridCol>
              </a:tblGrid>
              <a:tr h="844606">
                <a:tc>
                  <a:txBody>
                    <a:bodyPr/>
                    <a:lstStyle/>
                    <a:p>
                      <a:r>
                        <a:rPr lang="de-DE" sz="3200" b="1" kern="1200" dirty="0">
                          <a:solidFill>
                            <a:schemeClr val="lt1"/>
                          </a:solidFill>
                          <a:latin typeface="+mn-lt"/>
                          <a:ea typeface="+mn-ea"/>
                          <a:cs typeface="+mn-cs"/>
                        </a:rPr>
                        <a:t>bis einschließlich 2024</a:t>
                      </a:r>
                    </a:p>
                  </a:txBody>
                  <a:tcPr/>
                </a:tc>
                <a:tc>
                  <a:txBody>
                    <a:bodyPr/>
                    <a:lstStyle/>
                    <a:p>
                      <a:r>
                        <a:rPr lang="de-DE" sz="3200" b="1" kern="1200" dirty="0">
                          <a:solidFill>
                            <a:schemeClr val="lt1"/>
                          </a:solidFill>
                          <a:latin typeface="+mn-lt"/>
                          <a:ea typeface="+mn-ea"/>
                          <a:cs typeface="+mn-cs"/>
                        </a:rPr>
                        <a:t>ab 2025</a:t>
                      </a:r>
                    </a:p>
                  </a:txBody>
                  <a:tcPr/>
                </a:tc>
                <a:extLst>
                  <a:ext uri="{0D108BD9-81ED-4DB2-BD59-A6C34878D82A}">
                    <a16:rowId xmlns:a16="http://schemas.microsoft.com/office/drawing/2014/main" val="2590076331"/>
                  </a:ext>
                </a:extLst>
              </a:tr>
              <a:tr h="844606">
                <a:tc>
                  <a:txBody>
                    <a:bodyPr/>
                    <a:lstStyle/>
                    <a:p>
                      <a:r>
                        <a:rPr lang="es-ES" sz="2400" i="1" kern="1200" dirty="0">
                          <a:solidFill>
                            <a:srgbClr val="FF0000"/>
                          </a:solidFill>
                          <a:latin typeface="+mn-lt"/>
                          <a:ea typeface="+mn-ea"/>
                          <a:cs typeface="+mn-cs"/>
                        </a:rPr>
                        <a:t>- Vivir y convivir en una España multicultural</a:t>
                      </a:r>
                      <a:endParaRPr lang="de-DE" sz="2400" i="1" kern="1200" dirty="0">
                        <a:solidFill>
                          <a:srgbClr val="FF0000"/>
                        </a:solidFill>
                        <a:latin typeface="+mn-lt"/>
                        <a:ea typeface="+mn-ea"/>
                        <a:cs typeface="+mn-cs"/>
                      </a:endParaRPr>
                    </a:p>
                  </a:txBody>
                  <a:tcPr/>
                </a:tc>
                <a:tc rowSpan="3">
                  <a:txBody>
                    <a:bodyPr/>
                    <a:lstStyle/>
                    <a:p>
                      <a:pPr algn="l"/>
                      <a:r>
                        <a:rPr lang="es-ES" sz="2400" i="1" dirty="0">
                          <a:solidFill>
                            <a:srgbClr val="FF0000"/>
                          </a:solidFill>
                        </a:rPr>
                        <a:t>- Vivir y convivir en una España </a:t>
                      </a:r>
                      <a:r>
                        <a:rPr lang="es-ES" sz="2400" b="1" i="1" dirty="0">
                          <a:solidFill>
                            <a:srgbClr val="FF0000"/>
                          </a:solidFill>
                        </a:rPr>
                        <a:t>multicultural</a:t>
                      </a:r>
                      <a:r>
                        <a:rPr lang="es-ES" sz="2400" i="1" dirty="0">
                          <a:solidFill>
                            <a:srgbClr val="FF0000"/>
                          </a:solidFill>
                        </a:rPr>
                        <a:t> y </a:t>
                      </a:r>
                      <a:r>
                        <a:rPr lang="es-ES" sz="2400" b="1" i="1" dirty="0">
                          <a:solidFill>
                            <a:srgbClr val="FF0000"/>
                          </a:solidFill>
                        </a:rPr>
                        <a:t>plurilingüe*</a:t>
                      </a:r>
                    </a:p>
                    <a:p>
                      <a:pPr algn="l"/>
                      <a:endParaRPr lang="de-DE" sz="2400" i="1" dirty="0">
                        <a:solidFill>
                          <a:srgbClr val="FF0000"/>
                        </a:solidFill>
                      </a:endParaRPr>
                    </a:p>
                    <a:p>
                      <a:pPr algn="l"/>
                      <a:r>
                        <a:rPr lang="es-ES" sz="2400" i="1" dirty="0">
                          <a:solidFill>
                            <a:srgbClr val="FF0000"/>
                          </a:solidFill>
                        </a:rPr>
                        <a:t>- España y el turismo: economía, cultura, sostenibilidad y ocio</a:t>
                      </a:r>
                      <a:endParaRPr lang="de-DE" sz="2400" i="1" dirty="0">
                        <a:solidFill>
                          <a:srgbClr val="FF0000"/>
                        </a:solidFill>
                      </a:endParaRPr>
                    </a:p>
                  </a:txBody>
                  <a:tcPr anchor="ctr"/>
                </a:tc>
                <a:extLst>
                  <a:ext uri="{0D108BD9-81ED-4DB2-BD59-A6C34878D82A}">
                    <a16:rowId xmlns:a16="http://schemas.microsoft.com/office/drawing/2014/main" val="1591422569"/>
                  </a:ext>
                </a:extLst>
              </a:tr>
              <a:tr h="844606">
                <a:tc>
                  <a:txBody>
                    <a:bodyPr/>
                    <a:lstStyle/>
                    <a:p>
                      <a:r>
                        <a:rPr lang="es-ES" sz="2400" i="1" kern="1200" dirty="0">
                          <a:solidFill>
                            <a:srgbClr val="FF0000"/>
                          </a:solidFill>
                          <a:latin typeface="+mn-lt"/>
                          <a:ea typeface="+mn-ea"/>
                          <a:cs typeface="+mn-cs"/>
                        </a:rPr>
                        <a:t>- Barcelona: capital polifacética de una comunidad bilingüe</a:t>
                      </a:r>
                      <a:endParaRPr lang="de-DE" sz="2400" i="1" kern="1200" dirty="0">
                        <a:solidFill>
                          <a:srgbClr val="FF0000"/>
                        </a:solidFill>
                        <a:latin typeface="+mn-lt"/>
                        <a:ea typeface="+mn-ea"/>
                        <a:cs typeface="+mn-cs"/>
                      </a:endParaRPr>
                    </a:p>
                  </a:txBody>
                  <a:tcPr/>
                </a:tc>
                <a:tc vMerge="1">
                  <a:txBody>
                    <a:bodyPr/>
                    <a:lstStyle/>
                    <a:p>
                      <a:endParaRPr lang="de-DE" i="1" dirty="0">
                        <a:solidFill>
                          <a:srgbClr val="FF0000"/>
                        </a:solidFill>
                      </a:endParaRPr>
                    </a:p>
                  </a:txBody>
                  <a:tcPr/>
                </a:tc>
                <a:extLst>
                  <a:ext uri="{0D108BD9-81ED-4DB2-BD59-A6C34878D82A}">
                    <a16:rowId xmlns:a16="http://schemas.microsoft.com/office/drawing/2014/main" val="3551121213"/>
                  </a:ext>
                </a:extLst>
              </a:tr>
              <a:tr h="1055757">
                <a:tc>
                  <a:txBody>
                    <a:bodyPr/>
                    <a:lstStyle/>
                    <a:p>
                      <a:r>
                        <a:rPr lang="es-ES" sz="2400" i="1" kern="1200" dirty="0">
                          <a:solidFill>
                            <a:srgbClr val="FF0000"/>
                          </a:solidFill>
                          <a:latin typeface="+mn-lt"/>
                          <a:ea typeface="+mn-ea"/>
                          <a:cs typeface="+mn-cs"/>
                        </a:rPr>
                        <a:t>- Las diversas caras del turismo en España</a:t>
                      </a:r>
                      <a:endParaRPr lang="de-DE" sz="2400" i="1" kern="1200" dirty="0">
                        <a:solidFill>
                          <a:srgbClr val="FF0000"/>
                        </a:solidFill>
                        <a:latin typeface="+mn-lt"/>
                        <a:ea typeface="+mn-ea"/>
                        <a:cs typeface="+mn-cs"/>
                      </a:endParaRPr>
                    </a:p>
                  </a:txBody>
                  <a:tcPr/>
                </a:tc>
                <a:tc vMerge="1">
                  <a:txBody>
                    <a:bodyPr/>
                    <a:lstStyle/>
                    <a:p>
                      <a:endParaRPr lang="de-DE" dirty="0"/>
                    </a:p>
                  </a:txBody>
                  <a:tcPr/>
                </a:tc>
                <a:extLst>
                  <a:ext uri="{0D108BD9-81ED-4DB2-BD59-A6C34878D82A}">
                    <a16:rowId xmlns:a16="http://schemas.microsoft.com/office/drawing/2014/main" val="2304932620"/>
                  </a:ext>
                </a:extLst>
              </a:tr>
            </a:tbl>
          </a:graphicData>
        </a:graphic>
      </p:graphicFrame>
      <p:sp>
        <p:nvSpPr>
          <p:cNvPr id="5" name="Textfeld 4">
            <a:extLst>
              <a:ext uri="{FF2B5EF4-FFF2-40B4-BE49-F238E27FC236}">
                <a16:creationId xmlns:a16="http://schemas.microsoft.com/office/drawing/2014/main" id="{B4B7B040-D7F3-1DF9-99E8-43505A4153FB}"/>
              </a:ext>
            </a:extLst>
          </p:cNvPr>
          <p:cNvSpPr txBox="1"/>
          <p:nvPr/>
        </p:nvSpPr>
        <p:spPr>
          <a:xfrm>
            <a:off x="1010869" y="5580668"/>
            <a:ext cx="10357857" cy="646331"/>
          </a:xfrm>
          <a:prstGeom prst="rect">
            <a:avLst/>
          </a:prstGeom>
          <a:noFill/>
        </p:spPr>
        <p:txBody>
          <a:bodyPr wrap="square" rtlCol="0">
            <a:spAutoFit/>
          </a:bodyPr>
          <a:lstStyle/>
          <a:p>
            <a:r>
              <a:rPr lang="de-DE" dirty="0"/>
              <a:t>* keine Konzentration auf die Lebensbedingungen in Afrika; bezogen auf unterschiedliche Herkunftssprachen und unterschiedliche Sprachen/Varietäten in Spanien</a:t>
            </a:r>
          </a:p>
        </p:txBody>
      </p:sp>
      <p:sp>
        <p:nvSpPr>
          <p:cNvPr id="3" name="Textfeld 2">
            <a:extLst>
              <a:ext uri="{FF2B5EF4-FFF2-40B4-BE49-F238E27FC236}">
                <a16:creationId xmlns:a16="http://schemas.microsoft.com/office/drawing/2014/main" id="{60881B23-6740-DB35-3868-4EEE2D91FD1A}"/>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3135298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l="25843" t="24150" r="8686" b="14341"/>
          <a:stretch/>
        </p:blipFill>
        <p:spPr>
          <a:xfrm>
            <a:off x="0" y="411727"/>
            <a:ext cx="11973261" cy="6034546"/>
          </a:xfrm>
          <a:prstGeom prst="rect">
            <a:avLst/>
          </a:prstGeom>
        </p:spPr>
      </p:pic>
      <p:sp>
        <p:nvSpPr>
          <p:cNvPr id="2" name="Textfeld 1">
            <a:extLst>
              <a:ext uri="{FF2B5EF4-FFF2-40B4-BE49-F238E27FC236}">
                <a16:creationId xmlns:a16="http://schemas.microsoft.com/office/drawing/2014/main" id="{2AB42A56-6A70-0E8B-CF0C-9382BE3F22E9}"/>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4220943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746062009"/>
              </p:ext>
            </p:extLst>
          </p:nvPr>
        </p:nvGraphicFramePr>
        <p:xfrm>
          <a:off x="928950" y="1817977"/>
          <a:ext cx="9151008" cy="3222046"/>
        </p:xfrm>
        <a:graphic>
          <a:graphicData uri="http://schemas.openxmlformats.org/drawingml/2006/table">
            <a:tbl>
              <a:tblPr firstRow="1" bandRow="1">
                <a:tableStyleId>{5C22544A-7EE6-4342-B048-85BDC9FD1C3A}</a:tableStyleId>
              </a:tblPr>
              <a:tblGrid>
                <a:gridCol w="4575504">
                  <a:extLst>
                    <a:ext uri="{9D8B030D-6E8A-4147-A177-3AD203B41FA5}">
                      <a16:colId xmlns:a16="http://schemas.microsoft.com/office/drawing/2014/main" val="1343463264"/>
                    </a:ext>
                  </a:extLst>
                </a:gridCol>
                <a:gridCol w="4575504">
                  <a:extLst>
                    <a:ext uri="{9D8B030D-6E8A-4147-A177-3AD203B41FA5}">
                      <a16:colId xmlns:a16="http://schemas.microsoft.com/office/drawing/2014/main" val="3987604372"/>
                    </a:ext>
                  </a:extLst>
                </a:gridCol>
              </a:tblGrid>
              <a:tr h="844606">
                <a:tc>
                  <a:txBody>
                    <a:bodyPr/>
                    <a:lstStyle/>
                    <a:p>
                      <a:r>
                        <a:rPr lang="de-DE" sz="3200" dirty="0"/>
                        <a:t>bis einschließlich 2024</a:t>
                      </a:r>
                    </a:p>
                  </a:txBody>
                  <a:tcPr/>
                </a:tc>
                <a:tc>
                  <a:txBody>
                    <a:bodyPr/>
                    <a:lstStyle/>
                    <a:p>
                      <a:r>
                        <a:rPr lang="de-DE" sz="3200" dirty="0"/>
                        <a:t>ab 2025</a:t>
                      </a:r>
                    </a:p>
                  </a:txBody>
                  <a:tcPr/>
                </a:tc>
                <a:extLst>
                  <a:ext uri="{0D108BD9-81ED-4DB2-BD59-A6C34878D82A}">
                    <a16:rowId xmlns:a16="http://schemas.microsoft.com/office/drawing/2014/main" val="2590076331"/>
                  </a:ext>
                </a:extLst>
              </a:tr>
              <a:tr h="1029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i="1" kern="1200" dirty="0">
                          <a:solidFill>
                            <a:srgbClr val="FF0000"/>
                          </a:solidFill>
                          <a:latin typeface="+mn-lt"/>
                          <a:ea typeface="+mn-ea"/>
                          <a:cs typeface="+mn-cs"/>
                        </a:rPr>
                        <a:t>- Las diversas caras del turismo en España</a:t>
                      </a:r>
                      <a:endParaRPr lang="de-DE" sz="2400" i="1" kern="1200" dirty="0">
                        <a:solidFill>
                          <a:srgbClr val="FF0000"/>
                        </a:solidFill>
                        <a:latin typeface="+mn-lt"/>
                        <a:ea typeface="+mn-ea"/>
                        <a:cs typeface="+mn-cs"/>
                      </a:endParaRPr>
                    </a:p>
                    <a:p>
                      <a:endParaRPr lang="de-DE" sz="2400" i="1" kern="1200" dirty="0">
                        <a:solidFill>
                          <a:srgbClr val="FF0000"/>
                        </a:solidFill>
                        <a:latin typeface="+mn-lt"/>
                        <a:ea typeface="+mn-ea"/>
                        <a:cs typeface="+mn-cs"/>
                      </a:endParaRPr>
                    </a:p>
                  </a:txBody>
                  <a:tcPr/>
                </a:tc>
                <a:tc>
                  <a:txBody>
                    <a:bodyPr/>
                    <a:lstStyle/>
                    <a:p>
                      <a:pPr marL="0" algn="l" defTabSz="914400" rtl="0" eaLnBrk="1" latinLnBrk="0" hangingPunct="1"/>
                      <a:r>
                        <a:rPr lang="es-ES" sz="2400" i="1" kern="1200" dirty="0">
                          <a:solidFill>
                            <a:srgbClr val="FF0000"/>
                          </a:solidFill>
                          <a:latin typeface="+mn-lt"/>
                          <a:ea typeface="+mn-ea"/>
                          <a:cs typeface="+mn-cs"/>
                        </a:rPr>
                        <a:t>- España y el turismo: economía, cultura, sostenibilidad y ocio</a:t>
                      </a:r>
                      <a:endParaRPr lang="de-DE" sz="2400" i="1" kern="1200" dirty="0">
                        <a:solidFill>
                          <a:srgbClr val="FF0000"/>
                        </a:solidFill>
                        <a:latin typeface="+mn-lt"/>
                        <a:ea typeface="+mn-ea"/>
                        <a:cs typeface="+mn-cs"/>
                      </a:endParaRPr>
                    </a:p>
                  </a:txBody>
                  <a:tcPr/>
                </a:tc>
                <a:extLst>
                  <a:ext uri="{0D108BD9-81ED-4DB2-BD59-A6C34878D82A}">
                    <a16:rowId xmlns:a16="http://schemas.microsoft.com/office/drawing/2014/main" val="1591422569"/>
                  </a:ext>
                </a:extLst>
              </a:tr>
              <a:tr h="1003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i="1" kern="1200" dirty="0">
                          <a:solidFill>
                            <a:srgbClr val="FF0000"/>
                          </a:solidFill>
                          <a:latin typeface="+mn-lt"/>
                          <a:ea typeface="+mn-ea"/>
                          <a:cs typeface="+mn-cs"/>
                        </a:rPr>
                        <a:t>- Chile: la memoria histórica en la literatura dramática</a:t>
                      </a:r>
                      <a:endParaRPr lang="de-DE" sz="2400" i="1" kern="1200" dirty="0">
                        <a:solidFill>
                          <a:srgbClr val="FF0000"/>
                        </a:solidFill>
                        <a:latin typeface="+mn-lt"/>
                        <a:ea typeface="+mn-ea"/>
                        <a:cs typeface="+mn-cs"/>
                      </a:endParaRPr>
                    </a:p>
                    <a:p>
                      <a:endParaRPr lang="de-DE" dirty="0"/>
                    </a:p>
                  </a:txBody>
                  <a:tcPr/>
                </a:tc>
                <a:tc>
                  <a:txBody>
                    <a:bodyPr/>
                    <a:lstStyle/>
                    <a:p>
                      <a:pPr algn="l"/>
                      <a:r>
                        <a:rPr lang="es-ES" sz="2400" i="1" kern="1200" dirty="0">
                          <a:solidFill>
                            <a:srgbClr val="FF0000"/>
                          </a:solidFill>
                          <a:latin typeface="+mn-lt"/>
                          <a:ea typeface="+mn-ea"/>
                          <a:cs typeface="+mn-cs"/>
                        </a:rPr>
                        <a:t>– Latinoamérica: libertad y dictadura a partir del siglo XX (con enfoques literarios) </a:t>
                      </a:r>
                      <a:endParaRPr lang="de-DE" sz="2400" i="1" kern="1200" dirty="0">
                        <a:solidFill>
                          <a:srgbClr val="FF0000"/>
                        </a:solidFill>
                        <a:latin typeface="+mn-lt"/>
                        <a:ea typeface="+mn-ea"/>
                        <a:cs typeface="+mn-cs"/>
                      </a:endParaRPr>
                    </a:p>
                  </a:txBody>
                  <a:tcPr/>
                </a:tc>
                <a:extLst>
                  <a:ext uri="{0D108BD9-81ED-4DB2-BD59-A6C34878D82A}">
                    <a16:rowId xmlns:a16="http://schemas.microsoft.com/office/drawing/2014/main" val="1779226114"/>
                  </a:ext>
                </a:extLst>
              </a:tr>
            </a:tbl>
          </a:graphicData>
        </a:graphic>
      </p:graphicFrame>
      <p:sp>
        <p:nvSpPr>
          <p:cNvPr id="3" name="Textfeld 2">
            <a:extLst>
              <a:ext uri="{FF2B5EF4-FFF2-40B4-BE49-F238E27FC236}">
                <a16:creationId xmlns:a16="http://schemas.microsoft.com/office/drawing/2014/main" id="{69BF7AFE-F864-4BD5-29D9-C5E53091536E}"/>
              </a:ext>
            </a:extLst>
          </p:cNvPr>
          <p:cNvSpPr txBox="1"/>
          <p:nvPr/>
        </p:nvSpPr>
        <p:spPr>
          <a:xfrm>
            <a:off x="928950" y="556994"/>
            <a:ext cx="11183007" cy="1077218"/>
          </a:xfrm>
          <a:prstGeom prst="rect">
            <a:avLst/>
          </a:prstGeom>
          <a:noFill/>
        </p:spPr>
        <p:txBody>
          <a:bodyPr wrap="square" rtlCol="0">
            <a:spAutoFit/>
          </a:bodyPr>
          <a:lstStyle/>
          <a:p>
            <a:r>
              <a:rPr lang="de-DE" sz="3200" b="1" dirty="0"/>
              <a:t>Inhaltliche Vorgaben – Änderungen </a:t>
            </a:r>
          </a:p>
          <a:p>
            <a:r>
              <a:rPr lang="de-DE" sz="3200" b="1" dirty="0"/>
              <a:t>Grundkurs neu fortgeführt</a:t>
            </a:r>
          </a:p>
        </p:txBody>
      </p:sp>
      <p:sp>
        <p:nvSpPr>
          <p:cNvPr id="4" name="Textfeld 3">
            <a:extLst>
              <a:ext uri="{FF2B5EF4-FFF2-40B4-BE49-F238E27FC236}">
                <a16:creationId xmlns:a16="http://schemas.microsoft.com/office/drawing/2014/main" id="{37F8D895-8F83-D058-A728-375C5ABD5F99}"/>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1803210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25490" t="15378" r="9687" b="19270"/>
          <a:stretch/>
        </p:blipFill>
        <p:spPr>
          <a:xfrm>
            <a:off x="281322" y="367508"/>
            <a:ext cx="11239213" cy="6078559"/>
          </a:xfrm>
          <a:prstGeom prst="rect">
            <a:avLst/>
          </a:prstGeom>
        </p:spPr>
      </p:pic>
      <p:sp>
        <p:nvSpPr>
          <p:cNvPr id="2" name="Textfeld 1">
            <a:extLst>
              <a:ext uri="{FF2B5EF4-FFF2-40B4-BE49-F238E27FC236}">
                <a16:creationId xmlns:a16="http://schemas.microsoft.com/office/drawing/2014/main" id="{D2CA1241-04A9-BBC9-A07E-16A7382E4F35}"/>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234107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965705908"/>
              </p:ext>
            </p:extLst>
          </p:nvPr>
        </p:nvGraphicFramePr>
        <p:xfrm>
          <a:off x="928950" y="1265514"/>
          <a:ext cx="9599450" cy="4926866"/>
        </p:xfrm>
        <a:graphic>
          <a:graphicData uri="http://schemas.openxmlformats.org/drawingml/2006/table">
            <a:tbl>
              <a:tblPr firstRow="1" bandRow="1">
                <a:tableStyleId>{5C22544A-7EE6-4342-B048-85BDC9FD1C3A}</a:tableStyleId>
              </a:tblPr>
              <a:tblGrid>
                <a:gridCol w="4799725">
                  <a:extLst>
                    <a:ext uri="{9D8B030D-6E8A-4147-A177-3AD203B41FA5}">
                      <a16:colId xmlns:a16="http://schemas.microsoft.com/office/drawing/2014/main" val="1343463264"/>
                    </a:ext>
                  </a:extLst>
                </a:gridCol>
                <a:gridCol w="4799725">
                  <a:extLst>
                    <a:ext uri="{9D8B030D-6E8A-4147-A177-3AD203B41FA5}">
                      <a16:colId xmlns:a16="http://schemas.microsoft.com/office/drawing/2014/main" val="3987604372"/>
                    </a:ext>
                  </a:extLst>
                </a:gridCol>
              </a:tblGrid>
              <a:tr h="539654">
                <a:tc>
                  <a:txBody>
                    <a:bodyPr/>
                    <a:lstStyle/>
                    <a:p>
                      <a:pPr marL="0" algn="l" defTabSz="914400" rtl="0" eaLnBrk="1" latinLnBrk="0" hangingPunct="1"/>
                      <a:r>
                        <a:rPr lang="de-DE" sz="3200" b="1" kern="1200" dirty="0">
                          <a:solidFill>
                            <a:schemeClr val="lt1"/>
                          </a:solidFill>
                          <a:latin typeface="+mn-lt"/>
                          <a:ea typeface="+mn-ea"/>
                          <a:cs typeface="+mn-cs"/>
                        </a:rPr>
                        <a:t>bis einschließlich 2024</a:t>
                      </a:r>
                    </a:p>
                  </a:txBody>
                  <a:tcPr/>
                </a:tc>
                <a:tc>
                  <a:txBody>
                    <a:bodyPr/>
                    <a:lstStyle/>
                    <a:p>
                      <a:pPr marL="0" algn="l" defTabSz="914400" rtl="0" eaLnBrk="1" latinLnBrk="0" hangingPunct="1"/>
                      <a:r>
                        <a:rPr lang="de-DE" sz="3200" b="1" kern="1200" dirty="0">
                          <a:solidFill>
                            <a:schemeClr val="lt1"/>
                          </a:solidFill>
                          <a:latin typeface="+mn-lt"/>
                          <a:ea typeface="+mn-ea"/>
                          <a:cs typeface="+mn-cs"/>
                        </a:rPr>
                        <a:t>ab 2025</a:t>
                      </a:r>
                    </a:p>
                  </a:txBody>
                  <a:tcPr/>
                </a:tc>
                <a:extLst>
                  <a:ext uri="{0D108BD9-81ED-4DB2-BD59-A6C34878D82A}">
                    <a16:rowId xmlns:a16="http://schemas.microsoft.com/office/drawing/2014/main" val="2590076331"/>
                  </a:ext>
                </a:extLst>
              </a:tr>
              <a:tr h="65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i="1" kern="1200" dirty="0">
                          <a:solidFill>
                            <a:srgbClr val="FF0000"/>
                          </a:solidFill>
                          <a:latin typeface="+mn-lt"/>
                          <a:ea typeface="+mn-ea"/>
                          <a:cs typeface="+mn-cs"/>
                        </a:rPr>
                        <a:t>- Las diversas caras del turismo en España</a:t>
                      </a:r>
                      <a:endParaRPr lang="de-DE" sz="2000" i="1" kern="1200" dirty="0">
                        <a:solidFill>
                          <a:srgbClr val="FF0000"/>
                        </a:solidFill>
                        <a:latin typeface="+mn-lt"/>
                        <a:ea typeface="+mn-ea"/>
                        <a:cs typeface="+mn-cs"/>
                      </a:endParaRPr>
                    </a:p>
                    <a:p>
                      <a:pPr marL="0" algn="l" defTabSz="914400" rtl="0" eaLnBrk="1" latinLnBrk="0" hangingPunct="1"/>
                      <a:endParaRPr lang="de-DE" sz="2000" i="1" kern="1200" dirty="0">
                        <a:solidFill>
                          <a:srgbClr val="FF0000"/>
                        </a:solidFill>
                        <a:latin typeface="+mn-lt"/>
                        <a:ea typeface="+mn-ea"/>
                        <a:cs typeface="+mn-cs"/>
                      </a:endParaRPr>
                    </a:p>
                  </a:txBody>
                  <a:tcPr/>
                </a:tc>
                <a:tc>
                  <a:txBody>
                    <a:bodyPr/>
                    <a:lstStyle/>
                    <a:p>
                      <a:pPr marL="0" algn="l" defTabSz="914400" rtl="0" eaLnBrk="1" latinLnBrk="0" hangingPunct="1"/>
                      <a:r>
                        <a:rPr lang="es-ES" sz="2000" i="1" kern="1200" dirty="0">
                          <a:solidFill>
                            <a:srgbClr val="FF0000"/>
                          </a:solidFill>
                          <a:latin typeface="+mn-lt"/>
                          <a:ea typeface="+mn-ea"/>
                          <a:cs typeface="+mn-cs"/>
                        </a:rPr>
                        <a:t>- España y el turismo: economía, cultura, sostenibilidad y ocio</a:t>
                      </a:r>
                      <a:endParaRPr lang="de-DE" sz="2000" i="1" kern="1200" dirty="0">
                        <a:solidFill>
                          <a:srgbClr val="FF0000"/>
                        </a:solidFill>
                        <a:latin typeface="+mn-lt"/>
                        <a:ea typeface="+mn-ea"/>
                        <a:cs typeface="+mn-cs"/>
                      </a:endParaRPr>
                    </a:p>
                  </a:txBody>
                  <a:tcPr/>
                </a:tc>
                <a:extLst>
                  <a:ext uri="{0D108BD9-81ED-4DB2-BD59-A6C34878D82A}">
                    <a16:rowId xmlns:a16="http://schemas.microsoft.com/office/drawing/2014/main" val="1591422569"/>
                  </a:ext>
                </a:extLst>
              </a:tr>
              <a:tr h="158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i="1" kern="1200" dirty="0">
                          <a:solidFill>
                            <a:srgbClr val="FF0000"/>
                          </a:solidFill>
                          <a:latin typeface="+mn-lt"/>
                          <a:ea typeface="+mn-ea"/>
                          <a:cs typeface="+mn-cs"/>
                        </a:rPr>
                        <a:t>- La herencia de la Guerra Civil y del franquismo en la  narrativa breve (cuentos)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i="1" kern="120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i="1" kern="1200" dirty="0">
                          <a:solidFill>
                            <a:srgbClr val="FF0000"/>
                          </a:solidFill>
                          <a:latin typeface="+mn-lt"/>
                          <a:ea typeface="+mn-ea"/>
                          <a:cs typeface="+mn-cs"/>
                        </a:rPr>
                        <a:t>-</a:t>
                      </a:r>
                      <a:r>
                        <a:rPr lang="es-ES" sz="2000" i="1" kern="1200" baseline="0" dirty="0">
                          <a:solidFill>
                            <a:srgbClr val="FF0000"/>
                          </a:solidFill>
                          <a:latin typeface="+mn-lt"/>
                          <a:ea typeface="+mn-ea"/>
                          <a:cs typeface="+mn-cs"/>
                        </a:rPr>
                        <a:t> </a:t>
                      </a:r>
                      <a:r>
                        <a:rPr lang="es-ES" sz="2000" i="1" kern="1200" dirty="0">
                          <a:solidFill>
                            <a:srgbClr val="FF0000"/>
                          </a:solidFill>
                          <a:latin typeface="+mn-lt"/>
                          <a:ea typeface="+mn-ea"/>
                          <a:cs typeface="+mn-cs"/>
                        </a:rPr>
                        <a:t>Chile, la recuperación de la memoria histórica</a:t>
                      </a:r>
                      <a:endParaRPr lang="de-DE" sz="2000" i="1" kern="1200" dirty="0">
                        <a:solidFill>
                          <a:srgbClr val="FF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i="1" kern="120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i="1" kern="1200" dirty="0">
                          <a:solidFill>
                            <a:srgbClr val="FF0000"/>
                          </a:solidFill>
                          <a:latin typeface="+mn-lt"/>
                          <a:ea typeface="+mn-ea"/>
                          <a:cs typeface="+mn-cs"/>
                        </a:rPr>
                        <a:t>- España y Latinoamérica: La recuperación de la memoria histórica de las dictaduras del siglo XX (con enfoques literarios)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i="1" kern="1200" dirty="0">
                        <a:solidFill>
                          <a:srgbClr val="FF0000"/>
                        </a:solidFill>
                        <a:latin typeface="+mn-lt"/>
                        <a:ea typeface="+mn-ea"/>
                        <a:cs typeface="+mn-cs"/>
                      </a:endParaRPr>
                    </a:p>
                  </a:txBody>
                  <a:tcPr/>
                </a:tc>
                <a:extLst>
                  <a:ext uri="{0D108BD9-81ED-4DB2-BD59-A6C34878D82A}">
                    <a16:rowId xmlns:a16="http://schemas.microsoft.com/office/drawing/2014/main" val="1779226114"/>
                  </a:ext>
                </a:extLst>
              </a:tr>
              <a:tr h="1015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i="1" kern="1200" dirty="0">
                          <a:solidFill>
                            <a:srgbClr val="FF0000"/>
                          </a:solidFill>
                          <a:latin typeface="+mn-lt"/>
                          <a:ea typeface="+mn-ea"/>
                          <a:cs typeface="+mn-cs"/>
                        </a:rPr>
                        <a:t>-</a:t>
                      </a:r>
                      <a:r>
                        <a:rPr lang="de-DE" sz="2000" i="1" kern="1200" baseline="0" dirty="0">
                          <a:solidFill>
                            <a:srgbClr val="FF0000"/>
                          </a:solidFill>
                          <a:latin typeface="+mn-lt"/>
                          <a:ea typeface="+mn-ea"/>
                          <a:cs typeface="+mn-cs"/>
                        </a:rPr>
                        <a:t> </a:t>
                      </a:r>
                      <a:r>
                        <a:rPr lang="es-ES" sz="2000" i="1" kern="1200" dirty="0">
                          <a:solidFill>
                            <a:srgbClr val="FF0000"/>
                          </a:solidFill>
                          <a:latin typeface="+mn-lt"/>
                          <a:ea typeface="+mn-ea"/>
                          <a:cs typeface="+mn-cs"/>
                        </a:rPr>
                        <a:t>Retos y oportunidades de la diversidad étnica en la literatura (novela)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i="1" kern="1200" dirty="0">
                          <a:solidFill>
                            <a:srgbClr val="FF0000"/>
                          </a:solidFill>
                          <a:latin typeface="+mn-lt"/>
                          <a:ea typeface="+mn-ea"/>
                          <a:cs typeface="+mn-cs"/>
                        </a:rPr>
                        <a:t>Retos y oportunidades de la diversidad étnica</a:t>
                      </a:r>
                      <a:endParaRPr lang="de-DE" sz="2000" i="1" kern="1200" dirty="0">
                        <a:solidFill>
                          <a:srgbClr val="FF0000"/>
                        </a:solidFill>
                        <a:latin typeface="+mn-lt"/>
                        <a:ea typeface="+mn-ea"/>
                        <a:cs typeface="+mn-cs"/>
                      </a:endParaRPr>
                    </a:p>
                  </a:txBody>
                  <a:tcPr/>
                </a:tc>
                <a:extLst>
                  <a:ext uri="{0D108BD9-81ED-4DB2-BD59-A6C34878D82A}">
                    <a16:rowId xmlns:a16="http://schemas.microsoft.com/office/drawing/2014/main" val="3992593812"/>
                  </a:ext>
                </a:extLst>
              </a:tr>
              <a:tr h="1015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i="1" kern="1200" dirty="0">
                        <a:solidFill>
                          <a:srgbClr val="FF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i="1" kern="1200" dirty="0">
                          <a:solidFill>
                            <a:srgbClr val="FF0000"/>
                          </a:solidFill>
                          <a:latin typeface="+mn-lt"/>
                          <a:ea typeface="+mn-ea"/>
                          <a:cs typeface="+mn-cs"/>
                        </a:rPr>
                        <a:t>- Lo fantástico en la literatura latinoamericana</a:t>
                      </a:r>
                      <a:endParaRPr lang="de-DE" sz="2000" i="1" kern="120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i="1" kern="1200" dirty="0">
                        <a:solidFill>
                          <a:srgbClr val="FF0000"/>
                        </a:solidFill>
                        <a:latin typeface="+mn-lt"/>
                        <a:ea typeface="+mn-ea"/>
                        <a:cs typeface="+mn-cs"/>
                      </a:endParaRPr>
                    </a:p>
                  </a:txBody>
                  <a:tcPr/>
                </a:tc>
                <a:extLst>
                  <a:ext uri="{0D108BD9-81ED-4DB2-BD59-A6C34878D82A}">
                    <a16:rowId xmlns:a16="http://schemas.microsoft.com/office/drawing/2014/main" val="4224707508"/>
                  </a:ext>
                </a:extLst>
              </a:tr>
            </a:tbl>
          </a:graphicData>
        </a:graphic>
      </p:graphicFrame>
      <p:sp>
        <p:nvSpPr>
          <p:cNvPr id="3" name="Textfeld 2">
            <a:extLst>
              <a:ext uri="{FF2B5EF4-FFF2-40B4-BE49-F238E27FC236}">
                <a16:creationId xmlns:a16="http://schemas.microsoft.com/office/drawing/2014/main" id="{DDD5A31D-839C-B226-495A-592CD25B89D2}"/>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
        <p:nvSpPr>
          <p:cNvPr id="4" name="Textfeld 3">
            <a:extLst>
              <a:ext uri="{FF2B5EF4-FFF2-40B4-BE49-F238E27FC236}">
                <a16:creationId xmlns:a16="http://schemas.microsoft.com/office/drawing/2014/main" id="{F969E5FF-F13E-669F-735C-4A1E383ED6AA}"/>
              </a:ext>
            </a:extLst>
          </p:cNvPr>
          <p:cNvSpPr txBox="1"/>
          <p:nvPr/>
        </p:nvSpPr>
        <p:spPr>
          <a:xfrm>
            <a:off x="928950" y="556994"/>
            <a:ext cx="11183007" cy="584775"/>
          </a:xfrm>
          <a:prstGeom prst="rect">
            <a:avLst/>
          </a:prstGeom>
          <a:noFill/>
        </p:spPr>
        <p:txBody>
          <a:bodyPr wrap="square" rtlCol="0">
            <a:spAutoFit/>
          </a:bodyPr>
          <a:lstStyle/>
          <a:p>
            <a:r>
              <a:rPr lang="de-DE" sz="3200" b="1" dirty="0"/>
              <a:t>Inhaltliche Vorgaben – Änderungen Leistungskurs</a:t>
            </a:r>
          </a:p>
        </p:txBody>
      </p:sp>
    </p:spTree>
    <p:extLst>
      <p:ext uri="{BB962C8B-B14F-4D97-AF65-F5344CB8AC3E}">
        <p14:creationId xmlns:p14="http://schemas.microsoft.com/office/powerpoint/2010/main" val="1299100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24373" t="20531" r="11744" b="6624"/>
          <a:stretch/>
        </p:blipFill>
        <p:spPr>
          <a:xfrm>
            <a:off x="546565" y="433249"/>
            <a:ext cx="9945984" cy="5991502"/>
          </a:xfrm>
          <a:prstGeom prst="rect">
            <a:avLst/>
          </a:prstGeom>
        </p:spPr>
      </p:pic>
      <p:sp>
        <p:nvSpPr>
          <p:cNvPr id="3" name="Textfeld 2">
            <a:extLst>
              <a:ext uri="{FF2B5EF4-FFF2-40B4-BE49-F238E27FC236}">
                <a16:creationId xmlns:a16="http://schemas.microsoft.com/office/drawing/2014/main" id="{7CA16F23-8E85-B33C-BA0B-A129042B8174}"/>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spTree>
    <p:extLst>
      <p:ext uri="{BB962C8B-B14F-4D97-AF65-F5344CB8AC3E}">
        <p14:creationId xmlns:p14="http://schemas.microsoft.com/office/powerpoint/2010/main" val="2535356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192E109-CCFC-2B28-5A73-30D9AE16504E}"/>
              </a:ext>
            </a:extLst>
          </p:cNvPr>
          <p:cNvSpPr>
            <a:spLocks noGrp="1"/>
          </p:cNvSpPr>
          <p:nvPr>
            <p:ph type="sldNum" sz="quarter" idx="10"/>
          </p:nvPr>
        </p:nvSpPr>
        <p:spPr/>
        <p:txBody>
          <a:bodyPr/>
          <a:lstStyle/>
          <a:p>
            <a:fld id="{00C20738-EFE5-4427-89A6-9951F071AE48}" type="slidenum">
              <a:rPr lang="de-DE" smtClean="0"/>
              <a:t>47</a:t>
            </a:fld>
            <a:endParaRPr lang="de-DE" dirty="0"/>
          </a:p>
        </p:txBody>
      </p:sp>
      <p:sp>
        <p:nvSpPr>
          <p:cNvPr id="4" name="Textfeld 3">
            <a:extLst>
              <a:ext uri="{FF2B5EF4-FFF2-40B4-BE49-F238E27FC236}">
                <a16:creationId xmlns:a16="http://schemas.microsoft.com/office/drawing/2014/main" id="{638F6EE8-7DD0-20BA-F034-0CD5BDF3C981}"/>
              </a:ext>
            </a:extLst>
          </p:cNvPr>
          <p:cNvSpPr txBox="1"/>
          <p:nvPr/>
        </p:nvSpPr>
        <p:spPr>
          <a:xfrm>
            <a:off x="747357" y="746889"/>
            <a:ext cx="10470388" cy="400110"/>
          </a:xfrm>
          <a:prstGeom prst="rect">
            <a:avLst/>
          </a:prstGeom>
          <a:noFill/>
        </p:spPr>
        <p:txBody>
          <a:bodyPr wrap="square" rtlCol="0">
            <a:spAutoFit/>
          </a:bodyPr>
          <a:lstStyle/>
          <a:p>
            <a:r>
              <a:rPr lang="de-DE" sz="2000" dirty="0"/>
              <a:t>LK -  </a:t>
            </a:r>
            <a:r>
              <a:rPr lang="de-DE" sz="2000" b="1" u="sng" dirty="0"/>
              <a:t>Schwerpunkt „Lo </a:t>
            </a:r>
            <a:r>
              <a:rPr lang="de-DE" sz="2000" b="1" u="sng" dirty="0" err="1"/>
              <a:t>fantástico</a:t>
            </a:r>
            <a:r>
              <a:rPr lang="de-DE" sz="2000" b="1" u="sng" dirty="0"/>
              <a:t> en la </a:t>
            </a:r>
            <a:r>
              <a:rPr lang="de-DE" sz="2000" b="1" u="sng" dirty="0" err="1"/>
              <a:t>literatura</a:t>
            </a:r>
            <a:r>
              <a:rPr lang="de-DE" sz="2000" b="1" u="sng" dirty="0"/>
              <a:t> </a:t>
            </a:r>
            <a:r>
              <a:rPr lang="de-DE" sz="2000" b="1" u="sng" dirty="0" err="1"/>
              <a:t>latinoamericana</a:t>
            </a:r>
            <a:r>
              <a:rPr lang="en-US" sz="2000" b="1" u="sng" dirty="0"/>
              <a:t>”</a:t>
            </a:r>
          </a:p>
        </p:txBody>
      </p:sp>
      <p:sp>
        <p:nvSpPr>
          <p:cNvPr id="2" name="Textfeld 1">
            <a:extLst>
              <a:ext uri="{FF2B5EF4-FFF2-40B4-BE49-F238E27FC236}">
                <a16:creationId xmlns:a16="http://schemas.microsoft.com/office/drawing/2014/main" id="{519A2909-3E21-AC73-4DDB-6C00D5227A4D}"/>
              </a:ext>
            </a:extLst>
          </p:cNvPr>
          <p:cNvSpPr txBox="1"/>
          <p:nvPr/>
        </p:nvSpPr>
        <p:spPr>
          <a:xfrm>
            <a:off x="747357" y="935305"/>
            <a:ext cx="11230315" cy="4293483"/>
          </a:xfrm>
          <a:prstGeom prst="rect">
            <a:avLst/>
          </a:prstGeom>
          <a:noFill/>
        </p:spPr>
        <p:txBody>
          <a:bodyPr wrap="square" rtlCol="0">
            <a:spAutoFit/>
          </a:bodyPr>
          <a:lstStyle/>
          <a:p>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Lektüre verschiedener Texte lateinamerikanischer Autoren,</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die den Einbruch des Wunderbaren und Fantastischen in eine scheinbar reale Alltagswelt spiegeln,</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in denen die Grenzen zwischen Realität und Fantasie verschwimmen,</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in denen das Irrationale als Teil lateinamerikanischer Kultur greifbar wird.</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sz="15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Es sollte die Möglichkeit bestehen, Texte auszuwählen, die dem magischen Realismus, dem </a:t>
            </a:r>
            <a:r>
              <a:rPr lang="de-DE" sz="1500" i="1" dirty="0">
                <a:effectLst/>
                <a:latin typeface="Verdana" panose="020B0604030504040204" pitchFamily="34" charset="0"/>
                <a:ea typeface="Times New Roman" panose="02020603050405020304" pitchFamily="18" charset="0"/>
                <a:cs typeface="Times New Roman" panose="02020603050405020304" pitchFamily="18" charset="0"/>
              </a:rPr>
              <a:t>real </a:t>
            </a:r>
            <a:r>
              <a:rPr lang="de-DE" sz="1500" i="1" dirty="0" err="1">
                <a:effectLst/>
                <a:latin typeface="Verdana" panose="020B0604030504040204" pitchFamily="34" charset="0"/>
                <a:ea typeface="Times New Roman" panose="02020603050405020304" pitchFamily="18" charset="0"/>
                <a:cs typeface="Times New Roman" panose="02020603050405020304" pitchFamily="18" charset="0"/>
              </a:rPr>
              <a:t>maravilloso</a:t>
            </a: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 oder der fantastischen Literatur zuzuordnen sind.</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Dies könnten beispielsweise sein:</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500" i="1" dirty="0">
                <a:effectLst/>
                <a:latin typeface="Verdana" panose="020B0604030504040204" pitchFamily="34" charset="0"/>
                <a:ea typeface="Times New Roman" panose="02020603050405020304" pitchFamily="18" charset="0"/>
                <a:cs typeface="Times New Roman" panose="02020603050405020304" pitchFamily="18" charset="0"/>
              </a:rPr>
              <a:t>Como </a:t>
            </a:r>
            <a:r>
              <a:rPr lang="de-DE" sz="1500" i="1" dirty="0" err="1">
                <a:effectLst/>
                <a:latin typeface="Verdana" panose="020B0604030504040204" pitchFamily="34" charset="0"/>
                <a:ea typeface="Times New Roman" panose="02020603050405020304" pitchFamily="18" charset="0"/>
                <a:cs typeface="Times New Roman" panose="02020603050405020304" pitchFamily="18" charset="0"/>
              </a:rPr>
              <a:t>agua</a:t>
            </a:r>
            <a:r>
              <a:rPr lang="de-DE" sz="1500" i="1" dirty="0">
                <a:effectLst/>
                <a:latin typeface="Verdana" panose="020B0604030504040204" pitchFamily="34" charset="0"/>
                <a:ea typeface="Times New Roman" panose="02020603050405020304" pitchFamily="18" charset="0"/>
                <a:cs typeface="Times New Roman" panose="02020603050405020304" pitchFamily="18" charset="0"/>
              </a:rPr>
              <a:t> </a:t>
            </a:r>
            <a:r>
              <a:rPr lang="de-DE" sz="1500" i="1" dirty="0" err="1">
                <a:effectLst/>
                <a:latin typeface="Verdana" panose="020B0604030504040204" pitchFamily="34" charset="0"/>
                <a:ea typeface="Times New Roman" panose="02020603050405020304" pitchFamily="18" charset="0"/>
                <a:cs typeface="Times New Roman" panose="02020603050405020304" pitchFamily="18" charset="0"/>
              </a:rPr>
              <a:t>para</a:t>
            </a:r>
            <a:r>
              <a:rPr lang="de-DE" sz="1500" i="1" dirty="0">
                <a:effectLst/>
                <a:latin typeface="Verdana" panose="020B0604030504040204" pitchFamily="34" charset="0"/>
                <a:ea typeface="Times New Roman" panose="02020603050405020304" pitchFamily="18" charset="0"/>
                <a:cs typeface="Times New Roman" panose="02020603050405020304" pitchFamily="18" charset="0"/>
              </a:rPr>
              <a:t> </a:t>
            </a:r>
            <a:r>
              <a:rPr lang="de-DE" sz="1500" i="1" dirty="0" err="1">
                <a:effectLst/>
                <a:latin typeface="Verdana" panose="020B0604030504040204" pitchFamily="34" charset="0"/>
                <a:ea typeface="Times New Roman" panose="02020603050405020304" pitchFamily="18" charset="0"/>
                <a:cs typeface="Times New Roman" panose="02020603050405020304" pitchFamily="18" charset="0"/>
              </a:rPr>
              <a:t>chocolate</a:t>
            </a: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 (Laura Esquivel) als Roman und Film,</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Auszüge aus </a:t>
            </a:r>
            <a:r>
              <a:rPr lang="de-DE" sz="1500" i="1" dirty="0">
                <a:effectLst/>
                <a:latin typeface="Verdana" panose="020B0604030504040204" pitchFamily="34" charset="0"/>
                <a:ea typeface="Times New Roman" panose="02020603050405020304" pitchFamily="18" charset="0"/>
                <a:cs typeface="Times New Roman" panose="02020603050405020304" pitchFamily="18" charset="0"/>
              </a:rPr>
              <a:t>La </a:t>
            </a:r>
            <a:r>
              <a:rPr lang="de-DE" sz="1500" i="1" dirty="0" err="1">
                <a:effectLst/>
                <a:latin typeface="Verdana" panose="020B0604030504040204" pitchFamily="34" charset="0"/>
                <a:ea typeface="Times New Roman" panose="02020603050405020304" pitchFamily="18" charset="0"/>
                <a:cs typeface="Times New Roman" panose="02020603050405020304" pitchFamily="18" charset="0"/>
              </a:rPr>
              <a:t>casa</a:t>
            </a:r>
            <a:r>
              <a:rPr lang="de-DE" sz="1500" i="1" dirty="0">
                <a:effectLst/>
                <a:latin typeface="Verdana" panose="020B0604030504040204" pitchFamily="34" charset="0"/>
                <a:ea typeface="Times New Roman" panose="02020603050405020304" pitchFamily="18" charset="0"/>
                <a:cs typeface="Times New Roman" panose="02020603050405020304" pitchFamily="18" charset="0"/>
              </a:rPr>
              <a:t> de los </a:t>
            </a:r>
            <a:r>
              <a:rPr lang="de-DE" sz="1500" i="1" dirty="0" err="1">
                <a:effectLst/>
                <a:latin typeface="Verdana" panose="020B0604030504040204" pitchFamily="34" charset="0"/>
                <a:ea typeface="Times New Roman" panose="02020603050405020304" pitchFamily="18" charset="0"/>
                <a:cs typeface="Times New Roman" panose="02020603050405020304" pitchFamily="18" charset="0"/>
              </a:rPr>
              <a:t>espíritus</a:t>
            </a: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 (Isabel Allende), ggf. in Kombination mit der Verfilmung,</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500" i="1" dirty="0" err="1">
                <a:effectLst/>
                <a:latin typeface="Verdana" panose="020B0604030504040204" pitchFamily="34" charset="0"/>
                <a:ea typeface="Times New Roman" panose="02020603050405020304" pitchFamily="18" charset="0"/>
                <a:cs typeface="Times New Roman" panose="02020603050405020304" pitchFamily="18" charset="0"/>
              </a:rPr>
              <a:t>cuentos</a:t>
            </a:r>
            <a:r>
              <a:rPr lang="de-DE" sz="1500" dirty="0">
                <a:effectLst/>
                <a:latin typeface="Verdana" panose="020B0604030504040204" pitchFamily="34" charset="0"/>
                <a:ea typeface="Times New Roman" panose="02020603050405020304" pitchFamily="18" charset="0"/>
                <a:cs typeface="Times New Roman" panose="02020603050405020304" pitchFamily="18" charset="0"/>
              </a:rPr>
              <a:t> von Autoren wie Julio Cortázar oder Gabriel García Márquez.</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Der Gattungstheorie sollte nicht zu viel Raum eingeräumt werden. Das Thema sollte bei den </a:t>
            </a: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Schülerinnen und Schülern Freude daran wecken, durch die Lektüre in die Besonderheit der </a:t>
            </a: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lateinamerikanischen Kultur einzutauchen.</a:t>
            </a:r>
          </a:p>
          <a:p>
            <a:r>
              <a:rPr lang="de-DE" sz="15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 Keine enge Auslegung des Begriffs „</a:t>
            </a:r>
            <a:r>
              <a:rPr lang="de-DE" sz="1500" dirty="0" err="1">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literatura</a:t>
            </a:r>
            <a:r>
              <a:rPr lang="de-DE" sz="15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de-DE" sz="1500" dirty="0" err="1">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fant</a:t>
            </a:r>
            <a:r>
              <a:rPr lang="de-DE" sz="1500" dirty="0" err="1">
                <a:solidFill>
                  <a:srgbClr val="FF0000"/>
                </a:solidFill>
                <a:latin typeface="Verdana" panose="020B0604030504040204" pitchFamily="34" charset="0"/>
                <a:ea typeface="Times New Roman" panose="02020603050405020304" pitchFamily="18" charset="0"/>
                <a:cs typeface="Times New Roman" panose="02020603050405020304" pitchFamily="18" charset="0"/>
              </a:rPr>
              <a:t>ástica</a:t>
            </a:r>
            <a:r>
              <a:rPr lang="de-DE" sz="15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a:t>
            </a:r>
            <a:endParaRPr lang="de-DE" sz="15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de-DE" sz="15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6AE49B02-91C2-97CF-9B7E-EAAD94ABC27A}"/>
              </a:ext>
            </a:extLst>
          </p:cNvPr>
          <p:cNvSpPr txBox="1"/>
          <p:nvPr/>
        </p:nvSpPr>
        <p:spPr>
          <a:xfrm>
            <a:off x="2839864" y="5318441"/>
            <a:ext cx="9272093" cy="923330"/>
          </a:xfrm>
          <a:prstGeom prst="rect">
            <a:avLst/>
          </a:prstGeom>
          <a:noFill/>
        </p:spPr>
        <p:txBody>
          <a:bodyPr wrap="square" rtlCol="0">
            <a:spAutoFit/>
          </a:bodyPr>
          <a:lstStyle/>
          <a:p>
            <a:r>
              <a:rPr lang="de-DE" i="1" u="sng" dirty="0"/>
              <a:t>Literaturtipp für Lehrkräfte</a:t>
            </a:r>
            <a:r>
              <a:rPr lang="de-DE" dirty="0"/>
              <a:t>: </a:t>
            </a:r>
          </a:p>
          <a:p>
            <a:r>
              <a:rPr lang="es-ES" dirty="0"/>
              <a:t>Claudia </a:t>
            </a:r>
            <a:r>
              <a:rPr lang="es-ES" dirty="0" err="1"/>
              <a:t>Gatzemeier</a:t>
            </a:r>
            <a:r>
              <a:rPr lang="es-ES" dirty="0"/>
              <a:t>: “Teoría de lo fantástico. Una breve introducción”, </a:t>
            </a:r>
          </a:p>
          <a:p>
            <a:r>
              <a:rPr lang="es-ES" dirty="0"/>
              <a:t>in: </a:t>
            </a:r>
            <a:r>
              <a:rPr lang="es-ES" dirty="0" err="1"/>
              <a:t>Hispanorama</a:t>
            </a:r>
            <a:r>
              <a:rPr lang="es-ES" dirty="0"/>
              <a:t> 177 (August 2022), S. 6 </a:t>
            </a:r>
            <a:r>
              <a:rPr lang="es-ES" dirty="0" err="1"/>
              <a:t>ff</a:t>
            </a:r>
            <a:r>
              <a:rPr lang="es-ES" dirty="0"/>
              <a:t>.</a:t>
            </a:r>
            <a:endParaRPr lang="de-DE" dirty="0"/>
          </a:p>
        </p:txBody>
      </p:sp>
      <p:sp>
        <p:nvSpPr>
          <p:cNvPr id="5" name="Textfeld 4">
            <a:extLst>
              <a:ext uri="{FF2B5EF4-FFF2-40B4-BE49-F238E27FC236}">
                <a16:creationId xmlns:a16="http://schemas.microsoft.com/office/drawing/2014/main" id="{85E1DE0F-FF5C-E81D-FC45-0F327CB8F4B7}"/>
              </a:ext>
            </a:extLst>
          </p:cNvPr>
          <p:cNvSpPr txBox="1"/>
          <p:nvPr/>
        </p:nvSpPr>
        <p:spPr>
          <a:xfrm>
            <a:off x="10492549" y="433249"/>
            <a:ext cx="1619408" cy="369332"/>
          </a:xfrm>
          <a:prstGeom prst="rect">
            <a:avLst/>
          </a:prstGeom>
          <a:solidFill>
            <a:schemeClr val="accent1">
              <a:lumMod val="40000"/>
              <a:lumOff val="60000"/>
            </a:schemeClr>
          </a:solidFill>
        </p:spPr>
        <p:txBody>
          <a:bodyPr wrap="square" rtlCol="0">
            <a:spAutoFit/>
          </a:bodyPr>
          <a:lstStyle/>
          <a:p>
            <a:r>
              <a:rPr lang="de-DE" dirty="0"/>
              <a:t>ab Abitur 2025</a:t>
            </a:r>
          </a:p>
        </p:txBody>
      </p:sp>
      <p:pic>
        <p:nvPicPr>
          <p:cNvPr id="8" name="Grafik 7">
            <a:extLst>
              <a:ext uri="{FF2B5EF4-FFF2-40B4-BE49-F238E27FC236}">
                <a16:creationId xmlns:a16="http://schemas.microsoft.com/office/drawing/2014/main" id="{9090C930-5060-2AC6-26A2-71CDFDA45299}"/>
              </a:ext>
            </a:extLst>
          </p:cNvPr>
          <p:cNvPicPr>
            <a:picLocks noChangeAspect="1"/>
          </p:cNvPicPr>
          <p:nvPr/>
        </p:nvPicPr>
        <p:blipFill>
          <a:blip r:embed="rId2"/>
          <a:stretch>
            <a:fillRect/>
          </a:stretch>
        </p:blipFill>
        <p:spPr>
          <a:xfrm>
            <a:off x="10103224" y="3589742"/>
            <a:ext cx="1923933" cy="2733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585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en-US" dirty="0" err="1" smtClean="0"/>
              <a:t>Wie</a:t>
            </a:r>
            <a:r>
              <a:rPr lang="en-US" dirty="0" smtClean="0"/>
              <a:t> </a:t>
            </a:r>
            <a:r>
              <a:rPr lang="en-US" dirty="0" err="1" smtClean="0"/>
              <a:t>geht</a:t>
            </a:r>
            <a:r>
              <a:rPr lang="en-US" dirty="0" smtClean="0"/>
              <a:t> </a:t>
            </a:r>
            <a:r>
              <a:rPr lang="en-US" dirty="0" err="1" smtClean="0"/>
              <a:t>es</a:t>
            </a:r>
            <a:r>
              <a:rPr lang="en-US" dirty="0" smtClean="0"/>
              <a:t> </a:t>
            </a:r>
            <a:r>
              <a:rPr lang="en-US" dirty="0" err="1" smtClean="0"/>
              <a:t>weiter</a:t>
            </a:r>
            <a:r>
              <a:rPr lang="en-US" dirty="0" smtClean="0"/>
              <a:t>? </a:t>
            </a:r>
            <a:endParaRPr lang="de-DE" dirty="0"/>
          </a:p>
        </p:txBody>
      </p:sp>
      <p:sp>
        <p:nvSpPr>
          <p:cNvPr id="4" name="Inhaltsplatzhalter 3"/>
          <p:cNvSpPr>
            <a:spLocks noGrp="1"/>
          </p:cNvSpPr>
          <p:nvPr>
            <p:ph idx="4294967295"/>
          </p:nvPr>
        </p:nvSpPr>
        <p:spPr>
          <a:xfrm>
            <a:off x="838200" y="1153887"/>
            <a:ext cx="10515600" cy="4888140"/>
          </a:xfrm>
          <a:prstGeom prst="rect">
            <a:avLst/>
          </a:prstGeom>
        </p:spPr>
        <p:txBody>
          <a:bodyPr/>
          <a:lstStyle/>
          <a:p>
            <a:pPr marL="0" indent="0">
              <a:lnSpc>
                <a:spcPct val="100000"/>
              </a:lnSpc>
              <a:spcBef>
                <a:spcPts val="600"/>
              </a:spcBef>
              <a:buNone/>
            </a:pPr>
            <a:r>
              <a:rPr lang="en-US" sz="2400" dirty="0" err="1" smtClean="0">
                <a:solidFill>
                  <a:srgbClr val="C00000"/>
                </a:solidFill>
              </a:rPr>
              <a:t>Fachaufsicht</a:t>
            </a:r>
            <a:r>
              <a:rPr lang="en-US" sz="2400" dirty="0" smtClean="0">
                <a:solidFill>
                  <a:srgbClr val="C00000"/>
                </a:solidFill>
              </a:rPr>
              <a:t> </a:t>
            </a:r>
            <a:r>
              <a:rPr lang="en-US" sz="2400" dirty="0" smtClean="0">
                <a:solidFill>
                  <a:srgbClr val="C00000"/>
                </a:solidFill>
              </a:rPr>
              <a:t>und </a:t>
            </a:r>
            <a:r>
              <a:rPr lang="en-US" sz="2400" dirty="0" err="1" smtClean="0">
                <a:solidFill>
                  <a:srgbClr val="C00000"/>
                </a:solidFill>
              </a:rPr>
              <a:t>Fachmoderation</a:t>
            </a:r>
            <a:endParaRPr lang="en-US" sz="2400" dirty="0" smtClean="0">
              <a:solidFill>
                <a:srgbClr val="C00000"/>
              </a:solidFill>
            </a:endParaRPr>
          </a:p>
          <a:p>
            <a:pPr>
              <a:lnSpc>
                <a:spcPct val="100000"/>
              </a:lnSpc>
              <a:spcBef>
                <a:spcPts val="600"/>
              </a:spcBef>
            </a:pPr>
            <a:r>
              <a:rPr lang="en-US" sz="2400" dirty="0" err="1" smtClean="0"/>
              <a:t>Entwicklung</a:t>
            </a:r>
            <a:r>
              <a:rPr lang="en-US" sz="2400" dirty="0" smtClean="0"/>
              <a:t> </a:t>
            </a:r>
            <a:r>
              <a:rPr lang="en-US" sz="2400" dirty="0" err="1" smtClean="0"/>
              <a:t>einer</a:t>
            </a:r>
            <a:r>
              <a:rPr lang="en-US" sz="2400" dirty="0" smtClean="0"/>
              <a:t> </a:t>
            </a:r>
            <a:r>
              <a:rPr lang="en-US" sz="2400" dirty="0" err="1" smtClean="0"/>
              <a:t>Beispielaufgabe</a:t>
            </a:r>
            <a:r>
              <a:rPr lang="en-US" sz="2400" dirty="0" smtClean="0"/>
              <a:t> (</a:t>
            </a:r>
            <a:r>
              <a:rPr lang="en-US" sz="2400" dirty="0" err="1" smtClean="0"/>
              <a:t>Standardsicherung</a:t>
            </a:r>
            <a:r>
              <a:rPr lang="en-US" sz="2400" dirty="0" smtClean="0"/>
              <a:t>)</a:t>
            </a:r>
          </a:p>
          <a:p>
            <a:pPr>
              <a:lnSpc>
                <a:spcPct val="100000"/>
              </a:lnSpc>
              <a:spcBef>
                <a:spcPts val="600"/>
              </a:spcBef>
            </a:pPr>
            <a:r>
              <a:rPr lang="en-US" sz="2400" dirty="0" err="1" smtClean="0"/>
              <a:t>geplant</a:t>
            </a:r>
            <a:r>
              <a:rPr lang="en-US" sz="2400" dirty="0" smtClean="0"/>
              <a:t>: </a:t>
            </a:r>
            <a:r>
              <a:rPr lang="en-US" sz="2400" dirty="0" err="1" smtClean="0"/>
              <a:t>Dienstbesprechung</a:t>
            </a:r>
            <a:r>
              <a:rPr lang="en-US" sz="2400" dirty="0" smtClean="0"/>
              <a:t> </a:t>
            </a:r>
            <a:r>
              <a:rPr lang="en-US" sz="2400" dirty="0" err="1" smtClean="0"/>
              <a:t>im</a:t>
            </a:r>
            <a:r>
              <a:rPr lang="en-US" sz="2400" dirty="0" smtClean="0"/>
              <a:t> </a:t>
            </a:r>
            <a:r>
              <a:rPr lang="en-US" sz="2400" dirty="0" err="1" smtClean="0"/>
              <a:t>Frühjahr</a:t>
            </a:r>
            <a:r>
              <a:rPr lang="en-US" sz="2400" dirty="0" smtClean="0"/>
              <a:t> 2023</a:t>
            </a:r>
          </a:p>
          <a:p>
            <a:pPr>
              <a:lnSpc>
                <a:spcPct val="100000"/>
              </a:lnSpc>
              <a:spcBef>
                <a:spcPts val="600"/>
              </a:spcBef>
            </a:pPr>
            <a:r>
              <a:rPr lang="en-US" sz="2400" dirty="0" err="1" smtClean="0"/>
              <a:t>Entwicklung</a:t>
            </a:r>
            <a:r>
              <a:rPr lang="en-US" sz="2400" dirty="0" smtClean="0"/>
              <a:t> </a:t>
            </a:r>
            <a:r>
              <a:rPr lang="en-US" sz="2400" dirty="0" err="1" smtClean="0"/>
              <a:t>einer</a:t>
            </a:r>
            <a:r>
              <a:rPr lang="en-US" sz="2400" dirty="0" smtClean="0"/>
              <a:t> </a:t>
            </a:r>
            <a:r>
              <a:rPr lang="en-US" sz="2400" dirty="0" err="1" smtClean="0"/>
              <a:t>Fortbildung</a:t>
            </a:r>
            <a:r>
              <a:rPr lang="en-US" sz="2400" dirty="0" smtClean="0"/>
              <a:t> </a:t>
            </a:r>
            <a:r>
              <a:rPr lang="en-US" sz="2400" dirty="0" err="1" smtClean="0"/>
              <a:t>zum</a:t>
            </a:r>
            <a:r>
              <a:rPr lang="en-US" sz="2400" dirty="0" smtClean="0"/>
              <a:t> </a:t>
            </a:r>
            <a:r>
              <a:rPr lang="en-US" sz="2400" dirty="0" err="1" smtClean="0"/>
              <a:t>Hörverstehen</a:t>
            </a:r>
            <a:endParaRPr lang="de-DE" sz="2400" dirty="0" smtClean="0"/>
          </a:p>
          <a:p>
            <a:pPr marL="0" indent="0">
              <a:lnSpc>
                <a:spcPct val="100000"/>
              </a:lnSpc>
              <a:spcBef>
                <a:spcPts val="600"/>
              </a:spcBef>
              <a:buNone/>
            </a:pPr>
            <a:r>
              <a:rPr lang="de-DE" sz="2400" dirty="0" smtClean="0">
                <a:solidFill>
                  <a:srgbClr val="C00000"/>
                </a:solidFill>
              </a:rPr>
              <a:t>Aspekte </a:t>
            </a:r>
            <a:r>
              <a:rPr lang="de-DE" sz="2400" dirty="0">
                <a:solidFill>
                  <a:srgbClr val="C00000"/>
                </a:solidFill>
              </a:rPr>
              <a:t>der Weiterentwicklung </a:t>
            </a:r>
            <a:r>
              <a:rPr lang="de-DE" sz="2400" dirty="0" smtClean="0">
                <a:solidFill>
                  <a:srgbClr val="C00000"/>
                </a:solidFill>
              </a:rPr>
              <a:t>in den Fachschaften: </a:t>
            </a:r>
          </a:p>
          <a:p>
            <a:pPr>
              <a:lnSpc>
                <a:spcPct val="100000"/>
              </a:lnSpc>
              <a:spcBef>
                <a:spcPts val="600"/>
              </a:spcBef>
            </a:pPr>
            <a:r>
              <a:rPr lang="en-US" sz="2400" dirty="0" err="1" smtClean="0"/>
              <a:t>Erprobung</a:t>
            </a:r>
            <a:r>
              <a:rPr lang="en-US" sz="2400" dirty="0" smtClean="0"/>
              <a:t> von </a:t>
            </a:r>
            <a:r>
              <a:rPr lang="en-US" sz="2400" dirty="0" err="1" smtClean="0"/>
              <a:t>Hörverstehensaufgaben</a:t>
            </a:r>
            <a:r>
              <a:rPr lang="en-US" sz="2400" dirty="0" smtClean="0"/>
              <a:t> und der </a:t>
            </a:r>
            <a:r>
              <a:rPr lang="en-US" sz="2400" dirty="0" err="1" smtClean="0"/>
              <a:t>Formate</a:t>
            </a:r>
            <a:r>
              <a:rPr lang="en-US" sz="2400" dirty="0" smtClean="0"/>
              <a:t> </a:t>
            </a:r>
            <a:r>
              <a:rPr lang="en-US" sz="2400" dirty="0" err="1" smtClean="0"/>
              <a:t>für</a:t>
            </a:r>
            <a:r>
              <a:rPr lang="en-US" sz="2400" dirty="0" smtClean="0"/>
              <a:t> die </a:t>
            </a:r>
            <a:r>
              <a:rPr lang="en-US" sz="2400" dirty="0" err="1" smtClean="0"/>
              <a:t>Teilaufgabe</a:t>
            </a:r>
            <a:r>
              <a:rPr lang="en-US" sz="2400" dirty="0" smtClean="0"/>
              <a:t> 3</a:t>
            </a:r>
            <a:endParaRPr lang="de-DE" sz="2400" dirty="0" smtClean="0"/>
          </a:p>
          <a:p>
            <a:pPr>
              <a:lnSpc>
                <a:spcPct val="100000"/>
              </a:lnSpc>
              <a:spcBef>
                <a:spcPts val="600"/>
              </a:spcBef>
            </a:pPr>
            <a:r>
              <a:rPr lang="de-DE" sz="2400" dirty="0" smtClean="0"/>
              <a:t>Sichtung des </a:t>
            </a:r>
            <a:r>
              <a:rPr lang="de-DE" sz="2400" dirty="0" err="1" smtClean="0"/>
              <a:t>SiLP</a:t>
            </a:r>
            <a:r>
              <a:rPr lang="de-DE" sz="2400" dirty="0" smtClean="0"/>
              <a:t> vor dem Hintergrund der Neuerungen und der </a:t>
            </a:r>
            <a:r>
              <a:rPr lang="de-DE" sz="2400" dirty="0"/>
              <a:t>geänderten Fokussierungen in den </a:t>
            </a:r>
            <a:r>
              <a:rPr lang="de-DE" sz="2400" dirty="0" smtClean="0"/>
              <a:t>Abiturvorgaben</a:t>
            </a:r>
          </a:p>
          <a:p>
            <a:pPr marL="892175" lvl="1" indent="-358775">
              <a:lnSpc>
                <a:spcPct val="100000"/>
              </a:lnSpc>
              <a:spcBef>
                <a:spcPts val="600"/>
              </a:spcBef>
              <a:buFont typeface="Calibri" panose="020F0502020204030204" pitchFamily="34" charset="0"/>
              <a:buChar char="→"/>
            </a:pPr>
            <a:r>
              <a:rPr lang="en-US" sz="2000" dirty="0" err="1" smtClean="0"/>
              <a:t>Ermittlung</a:t>
            </a:r>
            <a:r>
              <a:rPr lang="en-US" sz="2000" dirty="0" smtClean="0"/>
              <a:t> </a:t>
            </a:r>
            <a:r>
              <a:rPr lang="en-US" sz="2000" dirty="0" err="1" smtClean="0"/>
              <a:t>geeigneter</a:t>
            </a:r>
            <a:r>
              <a:rPr lang="en-US" sz="2000" dirty="0" smtClean="0"/>
              <a:t> </a:t>
            </a:r>
            <a:r>
              <a:rPr lang="en-US" sz="2000" dirty="0" err="1" smtClean="0"/>
              <a:t>Unterrichtsvorhaben</a:t>
            </a:r>
            <a:r>
              <a:rPr lang="en-US" sz="2000" dirty="0" smtClean="0"/>
              <a:t> </a:t>
            </a:r>
            <a:r>
              <a:rPr lang="en-US" sz="2000" dirty="0" err="1" smtClean="0"/>
              <a:t>für</a:t>
            </a:r>
            <a:r>
              <a:rPr lang="en-US" sz="2000" dirty="0" smtClean="0"/>
              <a:t> die </a:t>
            </a:r>
            <a:r>
              <a:rPr lang="en-US" sz="2000" dirty="0" err="1" smtClean="0"/>
              <a:t>Überprüfung</a:t>
            </a:r>
            <a:r>
              <a:rPr lang="en-US" sz="2000" dirty="0" smtClean="0"/>
              <a:t> des </a:t>
            </a:r>
            <a:r>
              <a:rPr lang="en-US" sz="2000" dirty="0" err="1" smtClean="0"/>
              <a:t>Hörverstehens</a:t>
            </a:r>
            <a:r>
              <a:rPr lang="en-US" sz="2000" dirty="0" smtClean="0"/>
              <a:t> und </a:t>
            </a:r>
            <a:r>
              <a:rPr lang="en-US" sz="2000" dirty="0" err="1"/>
              <a:t>Überarbeitung</a:t>
            </a:r>
            <a:r>
              <a:rPr lang="en-US" sz="2000" dirty="0"/>
              <a:t> der </a:t>
            </a:r>
            <a:r>
              <a:rPr lang="en-US" sz="2000" dirty="0" err="1" smtClean="0"/>
              <a:t>Schwerpunktsetzung</a:t>
            </a:r>
            <a:r>
              <a:rPr lang="en-US" sz="2000" dirty="0" smtClean="0"/>
              <a:t> </a:t>
            </a:r>
            <a:r>
              <a:rPr lang="en-US" sz="2000" dirty="0" err="1" smtClean="0"/>
              <a:t>im</a:t>
            </a:r>
            <a:r>
              <a:rPr lang="en-US" sz="2000" dirty="0" smtClean="0"/>
              <a:t> </a:t>
            </a:r>
            <a:r>
              <a:rPr lang="en-US" sz="2000" dirty="0" err="1" smtClean="0"/>
              <a:t>Bereich</a:t>
            </a:r>
            <a:r>
              <a:rPr lang="en-US" sz="2000" dirty="0" smtClean="0"/>
              <a:t> der </a:t>
            </a:r>
            <a:r>
              <a:rPr lang="en-US" sz="2000" dirty="0" err="1" smtClean="0"/>
              <a:t>funktionalen</a:t>
            </a:r>
            <a:r>
              <a:rPr lang="en-US" sz="2000" dirty="0" smtClean="0"/>
              <a:t> </a:t>
            </a:r>
            <a:r>
              <a:rPr lang="en-US" sz="2000" dirty="0" err="1" smtClean="0"/>
              <a:t>kommunikativen</a:t>
            </a:r>
            <a:r>
              <a:rPr lang="en-US" sz="2000" dirty="0" smtClean="0"/>
              <a:t> </a:t>
            </a:r>
            <a:r>
              <a:rPr lang="en-US" sz="2000" dirty="0" err="1" smtClean="0"/>
              <a:t>Kompetenz</a:t>
            </a:r>
            <a:r>
              <a:rPr lang="en-US" sz="2000" dirty="0" smtClean="0"/>
              <a:t> </a:t>
            </a:r>
          </a:p>
          <a:p>
            <a:pPr marL="892175" lvl="1" indent="-358775">
              <a:lnSpc>
                <a:spcPct val="100000"/>
              </a:lnSpc>
              <a:spcBef>
                <a:spcPts val="600"/>
              </a:spcBef>
              <a:buFont typeface="Calibri" panose="020F0502020204030204" pitchFamily="34" charset="0"/>
              <a:buChar char="→"/>
            </a:pPr>
            <a:r>
              <a:rPr lang="de-DE" sz="2000" dirty="0" smtClean="0"/>
              <a:t>Überarbeitung </a:t>
            </a:r>
            <a:r>
              <a:rPr lang="de-DE" sz="2000" dirty="0"/>
              <a:t>bzw. Neufassung von Unterrichtsvorhaben aufgrund </a:t>
            </a:r>
            <a:r>
              <a:rPr lang="de-DE" sz="2000" dirty="0" smtClean="0"/>
              <a:t>Überarbeitung </a:t>
            </a:r>
            <a:r>
              <a:rPr lang="de-DE" sz="2000" dirty="0"/>
              <a:t>der Schwerpunktsetzung im soziokulturellen </a:t>
            </a:r>
            <a:r>
              <a:rPr lang="de-DE" sz="2000" dirty="0" smtClean="0"/>
              <a:t>Orientierungswissen</a:t>
            </a:r>
            <a:endParaRPr lang="de-DE" sz="2000" dirty="0"/>
          </a:p>
        </p:txBody>
      </p:sp>
      <p:sp>
        <p:nvSpPr>
          <p:cNvPr id="3" name="Foliennummernplatzhalter 2"/>
          <p:cNvSpPr>
            <a:spLocks noGrp="1"/>
          </p:cNvSpPr>
          <p:nvPr>
            <p:ph type="sldNum" sz="quarter" idx="4294967295"/>
          </p:nvPr>
        </p:nvSpPr>
        <p:spPr>
          <a:xfrm>
            <a:off x="9294690" y="6459090"/>
            <a:ext cx="2743200" cy="365125"/>
          </a:xfrm>
        </p:spPr>
        <p:txBody>
          <a:bodyPr/>
          <a:lstStyle/>
          <a:p>
            <a:pPr algn="r"/>
            <a:fld id="{00C20738-EFE5-4427-89A6-9951F071AE48}" type="slidenum">
              <a:rPr lang="de-DE" smtClean="0"/>
              <a:pPr algn="r"/>
              <a:t>48</a:t>
            </a:fld>
            <a:endParaRPr lang="de-DE" dirty="0"/>
          </a:p>
        </p:txBody>
      </p:sp>
    </p:spTree>
    <p:extLst>
      <p:ext uri="{BB962C8B-B14F-4D97-AF65-F5344CB8AC3E}">
        <p14:creationId xmlns:p14="http://schemas.microsoft.com/office/powerpoint/2010/main" val="3174332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3E183-1626-4A80-AD13-88BC853E85EC}"/>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49</a:t>
            </a:fld>
            <a:endParaRPr lang="de-DE"/>
          </a:p>
        </p:txBody>
      </p:sp>
      <p:sp>
        <p:nvSpPr>
          <p:cNvPr id="4" name="Titel 1">
            <a:extLst>
              <a:ext uri="{FF2B5EF4-FFF2-40B4-BE49-F238E27FC236}">
                <a16:creationId xmlns:a16="http://schemas.microsoft.com/office/drawing/2014/main" id="{A6BCDB4E-F1E8-4D69-8EB4-7C8D5073D198}"/>
              </a:ext>
            </a:extLst>
          </p:cNvPr>
          <p:cNvSpPr txBox="1">
            <a:spLocks/>
          </p:cNvSpPr>
          <p:nvPr/>
        </p:nvSpPr>
        <p:spPr>
          <a:xfrm>
            <a:off x="458637" y="1245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latin typeface="Arial" panose="020B0604020202020204" pitchFamily="34" charset="0"/>
                <a:cs typeface="Arial" panose="020B0604020202020204" pitchFamily="34" charset="0"/>
              </a:rPr>
              <a:t>Verschiedenes</a:t>
            </a:r>
          </a:p>
        </p:txBody>
      </p:sp>
    </p:spTree>
    <p:extLst>
      <p:ext uri="{BB962C8B-B14F-4D97-AF65-F5344CB8AC3E}">
        <p14:creationId xmlns:p14="http://schemas.microsoft.com/office/powerpoint/2010/main" val="177643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433144" y="6505831"/>
            <a:ext cx="2743200" cy="365125"/>
          </a:xfrm>
        </p:spPr>
        <p:txBody>
          <a:bodyPr/>
          <a:lstStyle/>
          <a:p>
            <a:fld id="{00C20738-EFE5-4427-89A6-9951F071AE48}" type="slidenum">
              <a:rPr lang="de-DE" smtClean="0"/>
              <a:t>5</a:t>
            </a:fld>
            <a:endParaRPr lang="de-DE"/>
          </a:p>
        </p:txBody>
      </p:sp>
      <p:sp>
        <p:nvSpPr>
          <p:cNvPr id="5" name="Inhaltsplatzhalter 4"/>
          <p:cNvSpPr>
            <a:spLocks noGrp="1"/>
          </p:cNvSpPr>
          <p:nvPr>
            <p:ph idx="1"/>
          </p:nvPr>
        </p:nvSpPr>
        <p:spPr>
          <a:xfrm>
            <a:off x="889747" y="2473010"/>
            <a:ext cx="10412506" cy="2262281"/>
          </a:xfrm>
        </p:spPr>
        <p:txBody>
          <a:bodyPr/>
          <a:lstStyle/>
          <a:p>
            <a:pPr lvl="0"/>
            <a:r>
              <a:rPr lang="de-DE"/>
              <a:t>stärkere Fokussierung der interkulturellen Kompetenz</a:t>
            </a:r>
          </a:p>
          <a:p>
            <a:pPr lvl="0"/>
            <a:r>
              <a:rPr lang="de-DE"/>
              <a:t>thematisches Dach (Schreiben/Lesen – Sprachmittlung) nicht zwingend</a:t>
            </a:r>
          </a:p>
          <a:p>
            <a:pPr lvl="0"/>
            <a:r>
              <a:rPr lang="de-DE"/>
              <a:t>geringfügige Änderung der Textlängen im LK f und GK f</a:t>
            </a:r>
          </a:p>
          <a:p>
            <a:pPr marL="0" indent="0">
              <a:buNone/>
            </a:pPr>
            <a:endParaRPr lang="de-DE"/>
          </a:p>
        </p:txBody>
      </p:sp>
      <p:sp>
        <p:nvSpPr>
          <p:cNvPr id="7" name="Textfeld 6">
            <a:extLst>
              <a:ext uri="{FF2B5EF4-FFF2-40B4-BE49-F238E27FC236}">
                <a16:creationId xmlns:a16="http://schemas.microsoft.com/office/drawing/2014/main" id="{78A834DF-A9DF-4494-A20E-E22E42C02349}"/>
              </a:ext>
            </a:extLst>
          </p:cNvPr>
          <p:cNvSpPr txBox="1"/>
          <p:nvPr/>
        </p:nvSpPr>
        <p:spPr>
          <a:xfrm>
            <a:off x="10527778" y="430710"/>
            <a:ext cx="1619408" cy="369332"/>
          </a:xfrm>
          <a:prstGeom prst="rect">
            <a:avLst/>
          </a:prstGeom>
          <a:solidFill>
            <a:schemeClr val="accent4">
              <a:lumMod val="20000"/>
              <a:lumOff val="80000"/>
            </a:schemeClr>
          </a:solidFill>
        </p:spPr>
        <p:txBody>
          <a:bodyPr wrap="square" rtlCol="0">
            <a:spAutoFit/>
          </a:bodyPr>
          <a:lstStyle/>
          <a:p>
            <a:r>
              <a:rPr lang="de-DE"/>
              <a:t>ab Abitur 2023</a:t>
            </a:r>
          </a:p>
        </p:txBody>
      </p:sp>
      <p:sp>
        <p:nvSpPr>
          <p:cNvPr id="8" name="Titel 1">
            <a:extLst>
              <a:ext uri="{FF2B5EF4-FFF2-40B4-BE49-F238E27FC236}">
                <a16:creationId xmlns:a16="http://schemas.microsoft.com/office/drawing/2014/main" id="{B58EF381-B19D-4F64-8A4C-356F57911C68}"/>
              </a:ext>
            </a:extLst>
          </p:cNvPr>
          <p:cNvSpPr txBox="1">
            <a:spLocks/>
          </p:cNvSpPr>
          <p:nvPr/>
        </p:nvSpPr>
        <p:spPr>
          <a:xfrm>
            <a:off x="458637" y="1245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Sprachmittlung ab 2023</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337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3E183-1626-4A80-AD13-88BC853E85EC}"/>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50</a:t>
            </a:fld>
            <a:endParaRPr lang="de-DE"/>
          </a:p>
        </p:txBody>
      </p:sp>
      <p:sp>
        <p:nvSpPr>
          <p:cNvPr id="4" name="Titel 1">
            <a:extLst>
              <a:ext uri="{FF2B5EF4-FFF2-40B4-BE49-F238E27FC236}">
                <a16:creationId xmlns:a16="http://schemas.microsoft.com/office/drawing/2014/main" id="{A6BCDB4E-F1E8-4D69-8EB4-7C8D5073D198}"/>
              </a:ext>
            </a:extLst>
          </p:cNvPr>
          <p:cNvSpPr txBox="1">
            <a:spLocks/>
          </p:cNvSpPr>
          <p:nvPr/>
        </p:nvSpPr>
        <p:spPr>
          <a:xfrm>
            <a:off x="847344" y="286833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latin typeface="Arial" panose="020B0604020202020204" pitchFamily="34" charset="0"/>
                <a:cs typeface="Arial" panose="020B0604020202020204" pitchFamily="34" charset="0"/>
              </a:rPr>
              <a:t>Vielen Dank für Ihre Aufmerksamkeit!</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959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258483" y="6492875"/>
            <a:ext cx="2743200" cy="365125"/>
          </a:xfrm>
        </p:spPr>
        <p:txBody>
          <a:bodyPr/>
          <a:lstStyle/>
          <a:p>
            <a:pPr algn="r"/>
            <a:fld id="{00C20738-EFE5-4427-89A6-9951F071AE48}" type="slidenum">
              <a:rPr lang="de-DE" smtClean="0"/>
              <a:pPr algn="r"/>
              <a:t>6</a:t>
            </a:fld>
            <a:endParaRPr lang="de-DE" dirty="0"/>
          </a:p>
        </p:txBody>
      </p:sp>
      <p:sp>
        <p:nvSpPr>
          <p:cNvPr id="6" name="Textfeld 5">
            <a:extLst>
              <a:ext uri="{FF2B5EF4-FFF2-40B4-BE49-F238E27FC236}">
                <a16:creationId xmlns:a16="http://schemas.microsoft.com/office/drawing/2014/main" id="{7F5F87EA-87F8-4120-8FD2-6A38471611F7}"/>
              </a:ext>
            </a:extLst>
          </p:cNvPr>
          <p:cNvSpPr txBox="1"/>
          <p:nvPr/>
        </p:nvSpPr>
        <p:spPr>
          <a:xfrm>
            <a:off x="10527778" y="430710"/>
            <a:ext cx="1619408" cy="369332"/>
          </a:xfrm>
          <a:prstGeom prst="rect">
            <a:avLst/>
          </a:prstGeom>
          <a:solidFill>
            <a:schemeClr val="accent4">
              <a:lumMod val="20000"/>
              <a:lumOff val="80000"/>
            </a:schemeClr>
          </a:solidFill>
        </p:spPr>
        <p:txBody>
          <a:bodyPr wrap="square" rtlCol="0">
            <a:spAutoFit/>
          </a:bodyPr>
          <a:lstStyle/>
          <a:p>
            <a:r>
              <a:rPr lang="de-DE"/>
              <a:t>ab Abitur 2023</a:t>
            </a:r>
          </a:p>
        </p:txBody>
      </p:sp>
      <p:sp>
        <p:nvSpPr>
          <p:cNvPr id="8" name="Titel 1">
            <a:extLst>
              <a:ext uri="{FF2B5EF4-FFF2-40B4-BE49-F238E27FC236}">
                <a16:creationId xmlns:a16="http://schemas.microsoft.com/office/drawing/2014/main" id="{EAA76D00-CF28-47F3-8ACD-35C560AB95BB}"/>
              </a:ext>
            </a:extLst>
          </p:cNvPr>
          <p:cNvSpPr txBox="1">
            <a:spLocks/>
          </p:cNvSpPr>
          <p:nvPr/>
        </p:nvSpPr>
        <p:spPr>
          <a:xfrm>
            <a:off x="458637" y="1245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Sprachmittlung ab 2023</a:t>
            </a:r>
            <a:endParaRPr lang="de-DE" b="1" dirty="0">
              <a:latin typeface="Arial" panose="020B0604020202020204" pitchFamily="34" charset="0"/>
              <a:cs typeface="Arial" panose="020B0604020202020204" pitchFamily="34" charset="0"/>
            </a:endParaRPr>
          </a:p>
        </p:txBody>
      </p:sp>
      <p:sp>
        <p:nvSpPr>
          <p:cNvPr id="10" name="Inhaltsplatzhalter 4">
            <a:extLst>
              <a:ext uri="{FF2B5EF4-FFF2-40B4-BE49-F238E27FC236}">
                <a16:creationId xmlns:a16="http://schemas.microsoft.com/office/drawing/2014/main" id="{486BC2B2-55B4-4C84-BC4E-56741CE43368}"/>
              </a:ext>
            </a:extLst>
          </p:cNvPr>
          <p:cNvSpPr>
            <a:spLocks noGrp="1"/>
          </p:cNvSpPr>
          <p:nvPr>
            <p:ph idx="1"/>
          </p:nvPr>
        </p:nvSpPr>
        <p:spPr>
          <a:xfrm>
            <a:off x="889747" y="2473010"/>
            <a:ext cx="10412506" cy="2262281"/>
          </a:xfrm>
        </p:spPr>
        <p:txBody>
          <a:bodyPr/>
          <a:lstStyle/>
          <a:p>
            <a:pPr lvl="0"/>
            <a:r>
              <a:rPr lang="en-US" sz="2800" err="1">
                <a:latin typeface="Calibri" panose="020F0502020204030204" pitchFamily="34" charset="0"/>
                <a:cs typeface="Calibri" panose="020F0502020204030204" pitchFamily="34" charset="0"/>
              </a:rPr>
              <a:t>Textlängen</a:t>
            </a:r>
            <a:r>
              <a:rPr lang="en-US" sz="2800">
                <a:latin typeface="Calibri" panose="020F0502020204030204" pitchFamily="34" charset="0"/>
                <a:cs typeface="Calibri" panose="020F0502020204030204" pitchFamily="34" charset="0"/>
              </a:rPr>
              <a:t>:</a:t>
            </a:r>
            <a:br>
              <a:rPr lang="en-US" sz="2800">
                <a:latin typeface="Calibri" panose="020F0502020204030204" pitchFamily="34" charset="0"/>
                <a:cs typeface="Calibri" panose="020F0502020204030204" pitchFamily="34" charset="0"/>
              </a:rPr>
            </a:br>
            <a:r>
              <a:rPr lang="en-US" sz="2800">
                <a:latin typeface="Calibri" panose="020F0502020204030204" pitchFamily="34" charset="0"/>
                <a:cs typeface="Calibri" panose="020F0502020204030204" pitchFamily="34" charset="0"/>
              </a:rPr>
              <a:t/>
            </a:r>
            <a:br>
              <a:rPr lang="en-US" sz="2800">
                <a:latin typeface="Calibri" panose="020F0502020204030204" pitchFamily="34" charset="0"/>
                <a:cs typeface="Calibri" panose="020F0502020204030204" pitchFamily="34" charset="0"/>
              </a:rPr>
            </a:br>
            <a:r>
              <a:rPr lang="en-US" sz="2800">
                <a:latin typeface="Calibri" panose="020F0502020204030204" pitchFamily="34" charset="0"/>
                <a:cs typeface="Calibri" panose="020F0502020204030204" pitchFamily="34" charset="0"/>
              </a:rPr>
              <a:t>LK und GK (f): 450 bis </a:t>
            </a:r>
            <a:r>
              <a:rPr lang="en-US" sz="2800">
                <a:solidFill>
                  <a:srgbClr val="FF0000"/>
                </a:solidFill>
                <a:latin typeface="Calibri" panose="020F0502020204030204" pitchFamily="34" charset="0"/>
                <a:cs typeface="Calibri" panose="020F0502020204030204" pitchFamily="34" charset="0"/>
              </a:rPr>
              <a:t>650</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Wörter</a:t>
            </a:r>
            <a:r>
              <a:rPr lang="en-US" sz="2800">
                <a:latin typeface="Calibri" panose="020F0502020204030204" pitchFamily="34" charset="0"/>
                <a:cs typeface="Calibri" panose="020F0502020204030204" pitchFamily="34" charset="0"/>
              </a:rPr>
              <a:t/>
            </a:r>
            <a:br>
              <a:rPr lang="en-US" sz="2800">
                <a:latin typeface="Calibri" panose="020F0502020204030204" pitchFamily="34" charset="0"/>
                <a:cs typeface="Calibri" panose="020F0502020204030204" pitchFamily="34" charset="0"/>
              </a:rPr>
            </a:br>
            <a:r>
              <a:rPr lang="en-US" sz="2800" err="1">
                <a:latin typeface="Calibri" panose="020F0502020204030204" pitchFamily="34" charset="0"/>
                <a:cs typeface="Calibri" panose="020F0502020204030204" pitchFamily="34" charset="0"/>
              </a:rPr>
              <a:t>Gk</a:t>
            </a:r>
            <a:r>
              <a:rPr lang="en-US" sz="2800">
                <a:latin typeface="Calibri" panose="020F0502020204030204" pitchFamily="34" charset="0"/>
                <a:cs typeface="Calibri" panose="020F0502020204030204" pitchFamily="34" charset="0"/>
              </a:rPr>
              <a:t> (neu): 400 – 500 (</a:t>
            </a:r>
            <a:r>
              <a:rPr lang="en-US" sz="2800" err="1">
                <a:latin typeface="Calibri" panose="020F0502020204030204" pitchFamily="34" charset="0"/>
                <a:cs typeface="Calibri" panose="020F0502020204030204" pitchFamily="34" charset="0"/>
              </a:rPr>
              <a:t>unverändert</a:t>
            </a:r>
            <a:r>
              <a:rPr lang="en-US" sz="2800">
                <a:latin typeface="Calibri" panose="020F0502020204030204" pitchFamily="34" charset="0"/>
                <a:cs typeface="Calibri" panose="020F0502020204030204" pitchFamily="34" charset="0"/>
              </a:rPr>
              <a:t>)</a:t>
            </a:r>
            <a:endParaRPr lang="de-DE"/>
          </a:p>
          <a:p>
            <a:pPr marL="0" indent="0">
              <a:buNone/>
            </a:pPr>
            <a:endParaRPr lang="de-DE"/>
          </a:p>
        </p:txBody>
      </p:sp>
    </p:spTree>
    <p:extLst>
      <p:ext uri="{BB962C8B-B14F-4D97-AF65-F5344CB8AC3E}">
        <p14:creationId xmlns:p14="http://schemas.microsoft.com/office/powerpoint/2010/main" val="213089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299580" y="6492875"/>
            <a:ext cx="2743200" cy="365125"/>
          </a:xfrm>
        </p:spPr>
        <p:txBody>
          <a:bodyPr/>
          <a:lstStyle/>
          <a:p>
            <a:pPr algn="r"/>
            <a:fld id="{00C20738-EFE5-4427-89A6-9951F071AE48}" type="slidenum">
              <a:rPr lang="de-DE" smtClean="0"/>
              <a:pPr algn="r"/>
              <a:t>7</a:t>
            </a:fld>
            <a:endParaRPr lang="de-DE" dirty="0"/>
          </a:p>
        </p:txBody>
      </p:sp>
      <p:sp>
        <p:nvSpPr>
          <p:cNvPr id="5" name="Inhaltsplatzhalter 4"/>
          <p:cNvSpPr>
            <a:spLocks noGrp="1"/>
          </p:cNvSpPr>
          <p:nvPr>
            <p:ph idx="1"/>
          </p:nvPr>
        </p:nvSpPr>
        <p:spPr>
          <a:xfrm>
            <a:off x="889747" y="2197720"/>
            <a:ext cx="10412506" cy="5057536"/>
          </a:xfrm>
        </p:spPr>
        <p:txBody>
          <a:bodyPr/>
          <a:lstStyle/>
          <a:p>
            <a:pPr lvl="0"/>
            <a:r>
              <a:rPr lang="de-DE" dirty="0"/>
              <a:t>Problem derzeitiger Aufgaben: Häufig wenig realistische Situierungen und Aufgabenstellungen</a:t>
            </a:r>
          </a:p>
          <a:p>
            <a:r>
              <a:rPr lang="de-DE" dirty="0"/>
              <a:t>Ziel: Stärkere Fokussierung der interkulturellen Kompetenz unter Berücksichtigung realistischer Sprachmittlungssituationen</a:t>
            </a:r>
          </a:p>
          <a:p>
            <a:r>
              <a:rPr lang="de-DE" dirty="0"/>
              <a:t>Folge: </a:t>
            </a:r>
          </a:p>
          <a:p>
            <a:pPr lvl="1">
              <a:buFontTx/>
              <a:buChar char="-"/>
            </a:pPr>
            <a:r>
              <a:rPr lang="de-DE" sz="2800" dirty="0"/>
              <a:t>Die Textauswahl beschränkt sich nicht zwingend auf den soziokulturellen Kontext spanischsprachiger Länder. </a:t>
            </a:r>
          </a:p>
          <a:p>
            <a:pPr lvl="1">
              <a:buFontTx/>
              <a:buChar char="-"/>
            </a:pPr>
            <a:r>
              <a:rPr lang="de-DE" sz="2800" dirty="0"/>
              <a:t>Ein klarer Bezug zu den thematischen Schwerpunkten des KLP muss zunächst weiterhin gegeben sein. </a:t>
            </a:r>
          </a:p>
          <a:p>
            <a:pPr marL="0" indent="0">
              <a:buNone/>
            </a:pPr>
            <a:endParaRPr lang="de-DE" dirty="0"/>
          </a:p>
        </p:txBody>
      </p:sp>
      <p:sp>
        <p:nvSpPr>
          <p:cNvPr id="7" name="Textfeld 6">
            <a:extLst>
              <a:ext uri="{FF2B5EF4-FFF2-40B4-BE49-F238E27FC236}">
                <a16:creationId xmlns:a16="http://schemas.microsoft.com/office/drawing/2014/main" id="{E788F470-BFD8-4341-9D98-018C74697790}"/>
              </a:ext>
            </a:extLst>
          </p:cNvPr>
          <p:cNvSpPr txBox="1"/>
          <p:nvPr/>
        </p:nvSpPr>
        <p:spPr>
          <a:xfrm>
            <a:off x="10527778" y="430710"/>
            <a:ext cx="1619408" cy="369332"/>
          </a:xfrm>
          <a:prstGeom prst="rect">
            <a:avLst/>
          </a:prstGeom>
          <a:solidFill>
            <a:schemeClr val="accent4">
              <a:lumMod val="20000"/>
              <a:lumOff val="80000"/>
            </a:schemeClr>
          </a:solidFill>
        </p:spPr>
        <p:txBody>
          <a:bodyPr wrap="square" rtlCol="0">
            <a:spAutoFit/>
          </a:bodyPr>
          <a:lstStyle/>
          <a:p>
            <a:r>
              <a:rPr lang="de-DE"/>
              <a:t>ab Abitur 2023</a:t>
            </a:r>
          </a:p>
        </p:txBody>
      </p:sp>
      <p:sp>
        <p:nvSpPr>
          <p:cNvPr id="8" name="Titel 1">
            <a:extLst>
              <a:ext uri="{FF2B5EF4-FFF2-40B4-BE49-F238E27FC236}">
                <a16:creationId xmlns:a16="http://schemas.microsoft.com/office/drawing/2014/main" id="{F40BE6BA-C8B3-4C7A-8DAB-13F2E406B832}"/>
              </a:ext>
            </a:extLst>
          </p:cNvPr>
          <p:cNvSpPr txBox="1">
            <a:spLocks/>
          </p:cNvSpPr>
          <p:nvPr/>
        </p:nvSpPr>
        <p:spPr>
          <a:xfrm>
            <a:off x="458637" y="1245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Sprachmittlung ab 2023</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96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5F631-8F1F-4F20-9C39-C9E00971FE83}"/>
              </a:ext>
            </a:extLst>
          </p:cNvPr>
          <p:cNvSpPr>
            <a:spLocks noGrp="1"/>
          </p:cNvSpPr>
          <p:nvPr>
            <p:ph type="title" idx="4294967295"/>
          </p:nvPr>
        </p:nvSpPr>
        <p:spPr>
          <a:xfrm>
            <a:off x="599725" y="408514"/>
            <a:ext cx="10515600" cy="1325563"/>
          </a:xfrm>
          <a:prstGeom prst="rect">
            <a:avLst/>
          </a:prstGeom>
        </p:spPr>
        <p:txBody>
          <a:bodyPr/>
          <a:lstStyle/>
          <a:p>
            <a:r>
              <a:rPr lang="en-US" b="1" dirty="0">
                <a:latin typeface="Calibri" panose="020F0502020204030204" pitchFamily="34" charset="0"/>
                <a:cs typeface="Calibri" panose="020F0502020204030204" pitchFamily="34" charset="0"/>
              </a:rPr>
              <a:t>Sprachmittlung ab 2023 – Beispiel (GK f)</a:t>
            </a:r>
            <a:endParaRPr lang="de-DE" sz="2200"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24945B67-21BB-4B69-9A0B-156EA0D61936}"/>
              </a:ext>
            </a:extLst>
          </p:cNvPr>
          <p:cNvSpPr>
            <a:spLocks noGrp="1"/>
          </p:cNvSpPr>
          <p:nvPr>
            <p:ph type="sldNum" sz="quarter" idx="4294967295"/>
          </p:nvPr>
        </p:nvSpPr>
        <p:spPr>
          <a:xfrm>
            <a:off x="9433144" y="6505831"/>
            <a:ext cx="2743200" cy="365125"/>
          </a:xfrm>
        </p:spPr>
        <p:txBody>
          <a:bodyPr/>
          <a:lstStyle/>
          <a:p>
            <a:fld id="{00C20738-EFE5-4427-89A6-9951F071AE48}" type="slidenum">
              <a:rPr lang="de-DE" smtClean="0"/>
              <a:t>8</a:t>
            </a:fld>
            <a:endParaRPr lang="de-DE"/>
          </a:p>
        </p:txBody>
      </p:sp>
      <p:sp>
        <p:nvSpPr>
          <p:cNvPr id="8" name="Textfeld 7"/>
          <p:cNvSpPr txBox="1"/>
          <p:nvPr/>
        </p:nvSpPr>
        <p:spPr>
          <a:xfrm>
            <a:off x="6179904" y="1068392"/>
            <a:ext cx="5593975" cy="3277820"/>
          </a:xfrm>
          <a:prstGeom prst="rect">
            <a:avLst/>
          </a:prstGeom>
          <a:solidFill>
            <a:schemeClr val="accent6">
              <a:lumMod val="20000"/>
              <a:lumOff val="80000"/>
            </a:schemeClr>
          </a:solidFill>
        </p:spPr>
        <p:txBody>
          <a:bodyPr wrap="square" rtlCol="0">
            <a:spAutoFit/>
          </a:bodyPr>
          <a:lstStyle/>
          <a:p>
            <a:pPr>
              <a:spcBef>
                <a:spcPts val="600"/>
              </a:spcBef>
            </a:pPr>
            <a:r>
              <a:rPr lang="de-DE" sz="1700" b="1" dirty="0"/>
              <a:t>Aufgabenstellung:</a:t>
            </a:r>
            <a:endParaRPr lang="de-DE" sz="1700" dirty="0"/>
          </a:p>
          <a:p>
            <a:pPr>
              <a:spcBef>
                <a:spcPts val="600"/>
              </a:spcBef>
            </a:pPr>
            <a:r>
              <a:rPr lang="de-DE" sz="1700" b="1" dirty="0" err="1"/>
              <a:t>Situación</a:t>
            </a:r>
            <a:r>
              <a:rPr lang="de-DE" sz="1700" b="1" dirty="0"/>
              <a:t>:</a:t>
            </a:r>
            <a:endParaRPr lang="de-DE" sz="1700" dirty="0"/>
          </a:p>
          <a:p>
            <a:pPr>
              <a:spcBef>
                <a:spcPts val="600"/>
              </a:spcBef>
            </a:pPr>
            <a:r>
              <a:rPr lang="es-ES" sz="1700" dirty="0"/>
              <a:t>Tu amiga Samira de Madrid, cuyos padres son de Marruecos, se interesa mucho por la vida de los hijos de familias inmigrantes en otros países. Por eso piensas que la entrevista con Hatice </a:t>
            </a:r>
            <a:r>
              <a:rPr lang="es-ES" sz="1700" dirty="0" err="1"/>
              <a:t>Akyün</a:t>
            </a:r>
            <a:r>
              <a:rPr lang="es-ES" sz="1700" dirty="0"/>
              <a:t> que has encontrado en Internet puede ser interesante para ella.</a:t>
            </a:r>
            <a:endParaRPr lang="de-DE" sz="1700" dirty="0"/>
          </a:p>
          <a:p>
            <a:pPr>
              <a:spcBef>
                <a:spcPts val="600"/>
              </a:spcBef>
            </a:pPr>
            <a:r>
              <a:rPr lang="en-US" sz="1700" b="1" dirty="0" err="1"/>
              <a:t>Tarea</a:t>
            </a:r>
            <a:r>
              <a:rPr lang="en-US" sz="1700" b="1" dirty="0"/>
              <a:t>:</a:t>
            </a:r>
            <a:endParaRPr lang="de-DE" sz="1700" dirty="0"/>
          </a:p>
          <a:p>
            <a:pPr>
              <a:spcBef>
                <a:spcPts val="600"/>
              </a:spcBef>
            </a:pPr>
            <a:r>
              <a:rPr lang="es-ES" sz="1700" dirty="0"/>
              <a:t>Escribe un </a:t>
            </a:r>
            <a:r>
              <a:rPr lang="es-ES" sz="1700" i="1" dirty="0"/>
              <a:t>e-mail</a:t>
            </a:r>
            <a:r>
              <a:rPr lang="es-ES" sz="1700" dirty="0"/>
              <a:t> a Samira. Preséntale a Hatice </a:t>
            </a:r>
            <a:r>
              <a:rPr lang="es-ES" sz="1700" dirty="0" err="1"/>
              <a:t>Akyün</a:t>
            </a:r>
            <a:r>
              <a:rPr lang="es-ES" sz="1700" dirty="0"/>
              <a:t> y lo que ella cuenta en esta entrevista sobre las lenguas que habla y su identidad cultural.</a:t>
            </a:r>
            <a:endParaRPr lang="de-DE" sz="1700" dirty="0"/>
          </a:p>
        </p:txBody>
      </p:sp>
      <p:pic>
        <p:nvPicPr>
          <p:cNvPr id="10" name="Grafik 9"/>
          <p:cNvPicPr>
            <a:picLocks noChangeAspect="1"/>
          </p:cNvPicPr>
          <p:nvPr/>
        </p:nvPicPr>
        <p:blipFill rotWithShape="1">
          <a:blip r:embed="rId2"/>
          <a:srcRect l="28394" t="19473" r="32717" b="7658"/>
          <a:stretch/>
        </p:blipFill>
        <p:spPr>
          <a:xfrm>
            <a:off x="599725" y="1068392"/>
            <a:ext cx="5412373" cy="5378191"/>
          </a:xfrm>
          <a:prstGeom prst="rect">
            <a:avLst/>
          </a:prstGeom>
          <a:ln>
            <a:solidFill>
              <a:schemeClr val="tx1"/>
            </a:solidFill>
          </a:ln>
        </p:spPr>
      </p:pic>
      <p:sp>
        <p:nvSpPr>
          <p:cNvPr id="7" name="Textfeld 6">
            <a:extLst>
              <a:ext uri="{FF2B5EF4-FFF2-40B4-BE49-F238E27FC236}">
                <a16:creationId xmlns:a16="http://schemas.microsoft.com/office/drawing/2014/main" id="{B14C4980-52D6-4494-9223-3E900D89004E}"/>
              </a:ext>
            </a:extLst>
          </p:cNvPr>
          <p:cNvSpPr txBox="1"/>
          <p:nvPr/>
        </p:nvSpPr>
        <p:spPr>
          <a:xfrm>
            <a:off x="10527778" y="430710"/>
            <a:ext cx="1619408" cy="369332"/>
          </a:xfrm>
          <a:prstGeom prst="rect">
            <a:avLst/>
          </a:prstGeom>
          <a:solidFill>
            <a:schemeClr val="accent4">
              <a:lumMod val="20000"/>
              <a:lumOff val="80000"/>
            </a:schemeClr>
          </a:solidFill>
        </p:spPr>
        <p:txBody>
          <a:bodyPr wrap="square" rtlCol="0">
            <a:spAutoFit/>
          </a:bodyPr>
          <a:lstStyle/>
          <a:p>
            <a:r>
              <a:rPr lang="de-DE"/>
              <a:t>ab Abitur 2023</a:t>
            </a:r>
          </a:p>
        </p:txBody>
      </p:sp>
      <p:pic>
        <p:nvPicPr>
          <p:cNvPr id="5" name="Grafik 4">
            <a:extLst>
              <a:ext uri="{FF2B5EF4-FFF2-40B4-BE49-F238E27FC236}">
                <a16:creationId xmlns:a16="http://schemas.microsoft.com/office/drawing/2014/main" id="{20E61469-1380-8478-B14F-0E3030FE9874}"/>
              </a:ext>
            </a:extLst>
          </p:cNvPr>
          <p:cNvPicPr>
            <a:picLocks noChangeAspect="1"/>
          </p:cNvPicPr>
          <p:nvPr/>
        </p:nvPicPr>
        <p:blipFill>
          <a:blip r:embed="rId3"/>
          <a:stretch>
            <a:fillRect/>
          </a:stretch>
        </p:blipFill>
        <p:spPr>
          <a:xfrm>
            <a:off x="6149263" y="4421080"/>
            <a:ext cx="5650080" cy="1908556"/>
          </a:xfrm>
          <a:prstGeom prst="rect">
            <a:avLst/>
          </a:prstGeom>
        </p:spPr>
      </p:pic>
    </p:spTree>
    <p:extLst>
      <p:ext uri="{BB962C8B-B14F-4D97-AF65-F5344CB8AC3E}">
        <p14:creationId xmlns:p14="http://schemas.microsoft.com/office/powerpoint/2010/main" val="282587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648FD35-E4FF-4720-9EF7-CBA56835918A}"/>
              </a:ext>
            </a:extLst>
          </p:cNvPr>
          <p:cNvSpPr>
            <a:spLocks noGrp="1"/>
          </p:cNvSpPr>
          <p:nvPr>
            <p:ph type="sldNum" sz="quarter" idx="10"/>
          </p:nvPr>
        </p:nvSpPr>
        <p:spPr>
          <a:xfrm>
            <a:off x="11362944" y="6529809"/>
            <a:ext cx="829056" cy="365125"/>
          </a:xfrm>
          <a:prstGeom prst="rect">
            <a:avLst/>
          </a:prstGeom>
        </p:spPr>
        <p:txBody>
          <a:bodyPr/>
          <a:lstStyle/>
          <a:p>
            <a:fld id="{00C20738-EFE5-4427-89A6-9951F071AE48}" type="slidenum">
              <a:rPr lang="de-DE" smtClean="0"/>
              <a:t>9</a:t>
            </a:fld>
            <a:endParaRPr lang="de-DE"/>
          </a:p>
        </p:txBody>
      </p:sp>
      <p:sp>
        <p:nvSpPr>
          <p:cNvPr id="5" name="Textfeld 4"/>
          <p:cNvSpPr txBox="1"/>
          <p:nvPr/>
        </p:nvSpPr>
        <p:spPr>
          <a:xfrm>
            <a:off x="10536939" y="433249"/>
            <a:ext cx="1619408" cy="369332"/>
          </a:xfrm>
          <a:prstGeom prst="rect">
            <a:avLst/>
          </a:prstGeom>
          <a:solidFill>
            <a:schemeClr val="accent5">
              <a:lumMod val="60000"/>
              <a:lumOff val="40000"/>
            </a:schemeClr>
          </a:solidFill>
        </p:spPr>
        <p:txBody>
          <a:bodyPr wrap="square" rtlCol="0">
            <a:spAutoFit/>
          </a:bodyPr>
          <a:lstStyle/>
          <a:p>
            <a:r>
              <a:rPr lang="de-DE"/>
              <a:t>ab Abitur 2024</a:t>
            </a:r>
          </a:p>
        </p:txBody>
      </p:sp>
      <p:sp>
        <p:nvSpPr>
          <p:cNvPr id="6" name="Titel 1">
            <a:extLst>
              <a:ext uri="{FF2B5EF4-FFF2-40B4-BE49-F238E27FC236}">
                <a16:creationId xmlns:a16="http://schemas.microsoft.com/office/drawing/2014/main" id="{2F700E82-C809-48FE-82DF-8AABC57DA58A}"/>
              </a:ext>
            </a:extLst>
          </p:cNvPr>
          <p:cNvSpPr txBox="1">
            <a:spLocks/>
          </p:cNvSpPr>
          <p:nvPr/>
        </p:nvSpPr>
        <p:spPr>
          <a:xfrm>
            <a:off x="458636" y="1245019"/>
            <a:ext cx="1122437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u="sng" dirty="0">
                <a:latin typeface="Arial" panose="020B0604020202020204" pitchFamily="34" charset="0"/>
                <a:cs typeface="Arial" panose="020B0604020202020204" pitchFamily="34" charset="0"/>
              </a:rPr>
              <a:t>ab Abitur 2024</a:t>
            </a:r>
            <a:r>
              <a:rPr lang="de-DE" b="1" dirty="0">
                <a:latin typeface="Arial" panose="020B0604020202020204" pitchFamily="34" charset="0"/>
                <a:cs typeface="Arial" panose="020B0604020202020204" pitchFamily="34" charset="0"/>
              </a:rPr>
              <a:t/>
            </a:r>
            <a:br>
              <a:rPr lang="de-DE" b="1" dirty="0">
                <a:latin typeface="Arial" panose="020B0604020202020204" pitchFamily="34" charset="0"/>
                <a:cs typeface="Arial" panose="020B0604020202020204" pitchFamily="34" charset="0"/>
              </a:rPr>
            </a:br>
            <a:r>
              <a:rPr lang="de-DE" sz="3000" b="1" dirty="0">
                <a:solidFill>
                  <a:srgbClr val="FF0000"/>
                </a:solidFill>
                <a:latin typeface="Arial" panose="020B0604020202020204" pitchFamily="34" charset="0"/>
                <a:cs typeface="Arial" panose="020B0604020202020204" pitchFamily="34" charset="0"/>
              </a:rPr>
              <a:t>Erstmalig betroffen: aktuelle Q1 (Schuljahr 2022/23)</a:t>
            </a:r>
            <a:endParaRPr lang="de-DE" sz="3000" b="1" dirty="0">
              <a:latin typeface="Arial" panose="020B0604020202020204" pitchFamily="34" charset="0"/>
              <a:cs typeface="Arial" panose="020B0604020202020204" pitchFamily="34" charset="0"/>
            </a:endParaRPr>
          </a:p>
        </p:txBody>
      </p:sp>
      <p:sp>
        <p:nvSpPr>
          <p:cNvPr id="7" name="Inhaltsplatzhalter 4">
            <a:extLst>
              <a:ext uri="{FF2B5EF4-FFF2-40B4-BE49-F238E27FC236}">
                <a16:creationId xmlns:a16="http://schemas.microsoft.com/office/drawing/2014/main" id="{3308C4C5-D47D-47AD-9F0E-B25F04D49FAB}"/>
              </a:ext>
            </a:extLst>
          </p:cNvPr>
          <p:cNvSpPr txBox="1">
            <a:spLocks/>
          </p:cNvSpPr>
          <p:nvPr/>
        </p:nvSpPr>
        <p:spPr>
          <a:xfrm>
            <a:off x="889747" y="2892922"/>
            <a:ext cx="10412506" cy="226228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2800" dirty="0"/>
              <a:t>Abiturklausuren:</a:t>
            </a:r>
          </a:p>
          <a:p>
            <a:pPr marL="457200" indent="-457200" algn="l">
              <a:buFont typeface="Arial" panose="020B0604020202020204" pitchFamily="34" charset="0"/>
              <a:buChar char="•"/>
            </a:pPr>
            <a:r>
              <a:rPr lang="de-DE" sz="2800" dirty="0"/>
              <a:t>Aufgabenauswahl bei Teilaufgabe 3 (Klausurteil A)</a:t>
            </a:r>
          </a:p>
          <a:p>
            <a:pPr marL="457200" indent="-457200" algn="l">
              <a:buFont typeface="Arial" panose="020B0604020202020204" pitchFamily="34" charset="0"/>
              <a:buChar char="•"/>
            </a:pPr>
            <a:r>
              <a:rPr lang="de-DE" sz="2800" dirty="0"/>
              <a:t>Sprachmittlung: keine Aufgabenauswahl (Klausurteil B)</a:t>
            </a:r>
          </a:p>
          <a:p>
            <a:pPr marL="457200" indent="-457200" algn="l">
              <a:buFont typeface="Arial" panose="020B0604020202020204" pitchFamily="34" charset="0"/>
              <a:buChar char="•"/>
            </a:pPr>
            <a:r>
              <a:rPr lang="de-DE" sz="2800" dirty="0"/>
              <a:t>Klausurzeiten (Dauer)</a:t>
            </a:r>
          </a:p>
          <a:p>
            <a:endParaRPr lang="de-DE" dirty="0"/>
          </a:p>
        </p:txBody>
      </p:sp>
    </p:spTree>
    <p:extLst>
      <p:ext uri="{BB962C8B-B14F-4D97-AF65-F5344CB8AC3E}">
        <p14:creationId xmlns:p14="http://schemas.microsoft.com/office/powerpoint/2010/main" val="2056646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3698</Words>
  <Application>Microsoft Office PowerPoint</Application>
  <PresentationFormat>Breitbild</PresentationFormat>
  <Paragraphs>531</Paragraphs>
  <Slides>50</Slides>
  <Notes>5</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50</vt:i4>
      </vt:variant>
    </vt:vector>
  </HeadingPairs>
  <TitlesOfParts>
    <vt:vector size="60" baseType="lpstr">
      <vt:lpstr>Arial</vt:lpstr>
      <vt:lpstr>Calibri</vt:lpstr>
      <vt:lpstr>Calibri Light</vt:lpstr>
      <vt:lpstr>Symbol</vt:lpstr>
      <vt:lpstr>Times New Roman</vt:lpstr>
      <vt:lpstr>Verdana</vt:lpstr>
      <vt:lpstr>Wingdings</vt:lpstr>
      <vt:lpstr>Office Theme</vt:lpstr>
      <vt:lpstr>1_Benutzerdefiniertes Design</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Sprachmittlung ab 2023 – Beispiel (GK f)</vt:lpstr>
      <vt:lpstr>PowerPoint-Präsentation</vt:lpstr>
      <vt:lpstr>PowerPoint-Präsentation</vt:lpstr>
      <vt:lpstr> </vt:lpstr>
      <vt:lpstr> enger vs. loser Textbezug </vt:lpstr>
      <vt:lpstr> enger vs. loser Textbezug </vt:lpstr>
      <vt:lpstr> enger vs. loser Textbezug </vt:lpstr>
      <vt:lpstr> </vt:lpstr>
      <vt:lpstr>Der deutschsprachige Ausgangstext in Klausurteil B ist ein Sach- oder Gebrauchstext.   Vorgaben 2024: Klausurteil B (Sprachmittlung): Der deutschsprachige Ausgangstext in Klausurteil B ist ein Sach- oder Gebrauchstext. Eine Aufgabenauswahl ist nicht vorgesehen. Unabhängig von der in Klausurteil A getroffenen Auswahl wird den Schülerinnen und Schülern in Klausurteil B derselbe deutschsprachige Text zur Bearbeitung vorgelegt.</vt:lpstr>
      <vt:lpstr>Organisation der Abiturprüfung</vt:lpstr>
      <vt:lpstr>PowerPoint-Präsentation</vt:lpstr>
      <vt:lpstr>PowerPoint-Präsentation</vt:lpstr>
      <vt:lpstr>Hörverstehen im Abitur Curriculare Grundlagen</vt:lpstr>
      <vt:lpstr>Hörverstehen im Abitur Struktur der Hörverstehensaufgabe</vt:lpstr>
      <vt:lpstr>Hörverstehen im Abitur Abiturbeispiel 2022 aus Niedersachsen (eA = LK) </vt:lpstr>
      <vt:lpstr>Hörverstehen im Abitur Beispielaufgabe: Berücksichtigung verschiedener Hörstile</vt:lpstr>
      <vt:lpstr>Einführung zentraler Begriffe</vt:lpstr>
      <vt:lpstr>Kriterien für die Textauswahl – Variablen der Schwierigkeit</vt:lpstr>
      <vt:lpstr>Monologische und dialogische Textgrundlagen als mögliche Ausgangstexte</vt:lpstr>
      <vt:lpstr>Verwendete Aufgabenformate</vt:lpstr>
      <vt:lpstr>Einblicke in die Entwicklung der Hörverstehensaufgaben</vt:lpstr>
      <vt:lpstr>Grundsätze der Bewertung</vt:lpstr>
      <vt:lpstr>Empfehlungen zur Progression in der gymnasialen Oberstufe</vt:lpstr>
      <vt:lpstr>Hörverstehen im Abitur Hörverstehen (wie Sprachmittlung) - lebensweltliche Bezüge -</vt:lpstr>
      <vt:lpstr>Hörverstehen im Abitur </vt:lpstr>
      <vt:lpstr>Empfehlung für das Schuljahr 2022/23</vt:lpstr>
      <vt:lpstr>   </vt:lpstr>
      <vt:lpstr>Hörverstehen im Abitur Operatoren</vt:lpstr>
      <vt:lpstr>Hörverstehen in Klausuren Unterstützungshinweise und -materialien NRW</vt:lpstr>
      <vt:lpstr>Hörverstehen in Klausuren Weitere Unterstützungshinweise und  -materialien / Materialpool</vt:lpstr>
      <vt:lpstr>Organisation d. Abiturprüfung GK f/LK</vt:lpstr>
      <vt:lpstr>Organisation d. Abiturprüfung GK neu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Wie geht es weiter?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Abitur 2021</dc:title>
  <dc:creator>Claudia Schmedt auf der Günne</dc:creator>
  <cp:lastModifiedBy>Willenbrink, Birgit</cp:lastModifiedBy>
  <cp:revision>495</cp:revision>
  <dcterms:created xsi:type="dcterms:W3CDTF">2021-01-16T13:25:14Z</dcterms:created>
  <dcterms:modified xsi:type="dcterms:W3CDTF">2022-09-24T19:48:13Z</dcterms:modified>
</cp:coreProperties>
</file>