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5"/>
  </p:sldMasterIdLst>
  <p:notesMasterIdLst>
    <p:notesMasterId r:id="rId8"/>
  </p:notesMasterIdLst>
  <p:sldIdLst>
    <p:sldId id="256" r:id="rId6"/>
    <p:sldId id="257" r:id="rId7"/>
  </p:sldIdLst>
  <p:sldSz cx="3779838" cy="53276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8" userDrawn="1">
          <p15:clr>
            <a:srgbClr val="A4A3A4"/>
          </p15:clr>
        </p15:guide>
        <p15:guide id="2" pos="11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1"/>
    <p:restoredTop sz="94689"/>
  </p:normalViewPr>
  <p:slideViewPr>
    <p:cSldViewPr snapToGrid="0" snapToObjects="1" showGuides="1">
      <p:cViewPr varScale="1">
        <p:scale>
          <a:sx n="92" d="100"/>
          <a:sy n="92" d="100"/>
        </p:scale>
        <p:origin x="2424" y="64"/>
      </p:cViewPr>
      <p:guideLst>
        <p:guide orient="horz" pos="1678"/>
        <p:guide pos="11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D5D71-3AEF-BB4D-9C52-529D8D85A4C0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5213" y="1143000"/>
            <a:ext cx="2187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E95AF-F7E1-BC4E-B3C5-CA70B415DE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51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7024" rtl="0" eaLnBrk="1" latinLnBrk="0" hangingPunct="1">
      <a:defRPr sz="573" kern="1200">
        <a:solidFill>
          <a:schemeClr val="tx1"/>
        </a:solidFill>
        <a:latin typeface="+mn-lt"/>
        <a:ea typeface="+mn-ea"/>
        <a:cs typeface="+mn-cs"/>
      </a:defRPr>
    </a:lvl1pPr>
    <a:lvl2pPr marL="218512" algn="l" defTabSz="437024" rtl="0" eaLnBrk="1" latinLnBrk="0" hangingPunct="1">
      <a:defRPr sz="573" kern="1200">
        <a:solidFill>
          <a:schemeClr val="tx1"/>
        </a:solidFill>
        <a:latin typeface="+mn-lt"/>
        <a:ea typeface="+mn-ea"/>
        <a:cs typeface="+mn-cs"/>
      </a:defRPr>
    </a:lvl2pPr>
    <a:lvl3pPr marL="437024" algn="l" defTabSz="437024" rtl="0" eaLnBrk="1" latinLnBrk="0" hangingPunct="1">
      <a:defRPr sz="573" kern="1200">
        <a:solidFill>
          <a:schemeClr val="tx1"/>
        </a:solidFill>
        <a:latin typeface="+mn-lt"/>
        <a:ea typeface="+mn-ea"/>
        <a:cs typeface="+mn-cs"/>
      </a:defRPr>
    </a:lvl3pPr>
    <a:lvl4pPr marL="655537" algn="l" defTabSz="437024" rtl="0" eaLnBrk="1" latinLnBrk="0" hangingPunct="1">
      <a:defRPr sz="573" kern="1200">
        <a:solidFill>
          <a:schemeClr val="tx1"/>
        </a:solidFill>
        <a:latin typeface="+mn-lt"/>
        <a:ea typeface="+mn-ea"/>
        <a:cs typeface="+mn-cs"/>
      </a:defRPr>
    </a:lvl4pPr>
    <a:lvl5pPr marL="874049" algn="l" defTabSz="437024" rtl="0" eaLnBrk="1" latinLnBrk="0" hangingPunct="1">
      <a:defRPr sz="573" kern="1200">
        <a:solidFill>
          <a:schemeClr val="tx1"/>
        </a:solidFill>
        <a:latin typeface="+mn-lt"/>
        <a:ea typeface="+mn-ea"/>
        <a:cs typeface="+mn-cs"/>
      </a:defRPr>
    </a:lvl5pPr>
    <a:lvl6pPr marL="1092561" algn="l" defTabSz="437024" rtl="0" eaLnBrk="1" latinLnBrk="0" hangingPunct="1">
      <a:defRPr sz="573" kern="1200">
        <a:solidFill>
          <a:schemeClr val="tx1"/>
        </a:solidFill>
        <a:latin typeface="+mn-lt"/>
        <a:ea typeface="+mn-ea"/>
        <a:cs typeface="+mn-cs"/>
      </a:defRPr>
    </a:lvl6pPr>
    <a:lvl7pPr marL="1311073" algn="l" defTabSz="437024" rtl="0" eaLnBrk="1" latinLnBrk="0" hangingPunct="1">
      <a:defRPr sz="573" kern="1200">
        <a:solidFill>
          <a:schemeClr val="tx1"/>
        </a:solidFill>
        <a:latin typeface="+mn-lt"/>
        <a:ea typeface="+mn-ea"/>
        <a:cs typeface="+mn-cs"/>
      </a:defRPr>
    </a:lvl7pPr>
    <a:lvl8pPr marL="1529585" algn="l" defTabSz="437024" rtl="0" eaLnBrk="1" latinLnBrk="0" hangingPunct="1">
      <a:defRPr sz="573" kern="1200">
        <a:solidFill>
          <a:schemeClr val="tx1"/>
        </a:solidFill>
        <a:latin typeface="+mn-lt"/>
        <a:ea typeface="+mn-ea"/>
        <a:cs typeface="+mn-cs"/>
      </a:defRPr>
    </a:lvl8pPr>
    <a:lvl9pPr marL="1748098" algn="l" defTabSz="437024" rtl="0" eaLnBrk="1" latinLnBrk="0" hangingPunct="1">
      <a:defRPr sz="57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35213" y="1143000"/>
            <a:ext cx="218757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95AF-F7E1-BC4E-B3C5-CA70B415DE5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0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rderse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9864" y="5606342"/>
            <a:ext cx="850464" cy="283648"/>
          </a:xfrm>
        </p:spPr>
        <p:txBody>
          <a:bodyPr/>
          <a:lstStyle/>
          <a:p>
            <a:fld id="{56738A30-8DC7-AF41-AD2A-74611C6C3293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52072" y="5606342"/>
            <a:ext cx="1275695" cy="283648"/>
          </a:xfr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9510" y="5606342"/>
            <a:ext cx="850464" cy="283648"/>
          </a:xfrm>
        </p:spPr>
        <p:txBody>
          <a:bodyPr/>
          <a:lstStyle/>
          <a:p>
            <a:fld id="{73DEBF6C-995B-9B44-A281-9FFA26D8B01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9DA6F3B-27A1-6B43-AB77-0D548CDB88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8081" y="1009650"/>
            <a:ext cx="3816000" cy="4318000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50" b="1" i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de-DE" dirty="0"/>
              <a:t>Bildplatzhalter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C661E79-93D7-DD42-876D-50A32C247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8227" y="563536"/>
            <a:ext cx="1514549" cy="308824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66388F64-CBCF-AF4E-B7D4-36A69855D492}"/>
              </a:ext>
            </a:extLst>
          </p:cNvPr>
          <p:cNvSpPr/>
          <p:nvPr userDrawn="1"/>
        </p:nvSpPr>
        <p:spPr>
          <a:xfrm>
            <a:off x="1898227" y="269079"/>
            <a:ext cx="487313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600" b="0" i="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Gefördert durch:</a:t>
            </a:r>
          </a:p>
        </p:txBody>
      </p:sp>
    </p:spTree>
    <p:extLst>
      <p:ext uri="{BB962C8B-B14F-4D97-AF65-F5344CB8AC3E}">
        <p14:creationId xmlns:p14="http://schemas.microsoft.com/office/powerpoint/2010/main" val="14281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ückse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9864" y="5606342"/>
            <a:ext cx="850464" cy="283648"/>
          </a:xfrm>
        </p:spPr>
        <p:txBody>
          <a:bodyPr/>
          <a:lstStyle/>
          <a:p>
            <a:fld id="{56738A30-8DC7-AF41-AD2A-74611C6C3293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52072" y="5606342"/>
            <a:ext cx="1275695" cy="283648"/>
          </a:xfr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9510" y="5606342"/>
            <a:ext cx="850464" cy="283648"/>
          </a:xfrm>
        </p:spPr>
        <p:txBody>
          <a:bodyPr/>
          <a:lstStyle/>
          <a:p>
            <a:fld id="{73DEBF6C-995B-9B44-A281-9FFA26D8B017}" type="slidenum">
              <a:rPr lang="de-DE" smtClean="0"/>
              <a:t>‹Nr.›</a:t>
            </a:fld>
            <a:endParaRPr lang="de-DE"/>
          </a:p>
        </p:txBody>
      </p:sp>
      <p:sp>
        <p:nvSpPr>
          <p:cNvPr id="26" name="Freihandform 25">
            <a:extLst>
              <a:ext uri="{FF2B5EF4-FFF2-40B4-BE49-F238E27FC236}">
                <a16:creationId xmlns:a16="http://schemas.microsoft.com/office/drawing/2014/main" id="{1211CB2A-86D4-D64D-BBE1-1B977B237998}"/>
              </a:ext>
            </a:extLst>
          </p:cNvPr>
          <p:cNvSpPr/>
          <p:nvPr userDrawn="1"/>
        </p:nvSpPr>
        <p:spPr>
          <a:xfrm>
            <a:off x="0" y="0"/>
            <a:ext cx="3779838" cy="4819693"/>
          </a:xfrm>
          <a:custGeom>
            <a:avLst/>
            <a:gdLst>
              <a:gd name="connsiteX0" fmla="*/ 0 w 3779838"/>
              <a:gd name="connsiteY0" fmla="*/ 0 h 4819693"/>
              <a:gd name="connsiteX1" fmla="*/ 3779838 w 3779838"/>
              <a:gd name="connsiteY1" fmla="*/ 0 h 4819693"/>
              <a:gd name="connsiteX2" fmla="*/ 3779838 w 3779838"/>
              <a:gd name="connsiteY2" fmla="*/ 4699525 h 4819693"/>
              <a:gd name="connsiteX3" fmla="*/ 3154841 w 3779838"/>
              <a:gd name="connsiteY3" fmla="*/ 4699525 h 4819693"/>
              <a:gd name="connsiteX4" fmla="*/ 2061810 w 3779838"/>
              <a:gd name="connsiteY4" fmla="*/ 4699525 h 4819693"/>
              <a:gd name="connsiteX5" fmla="*/ 1892268 w 3779838"/>
              <a:gd name="connsiteY5" fmla="*/ 4819693 h 4819693"/>
              <a:gd name="connsiteX6" fmla="*/ 1722734 w 3779838"/>
              <a:gd name="connsiteY6" fmla="*/ 4699525 h 4819693"/>
              <a:gd name="connsiteX7" fmla="*/ 0 w 3779838"/>
              <a:gd name="connsiteY7" fmla="*/ 4699525 h 481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9838" h="4819693">
                <a:moveTo>
                  <a:pt x="0" y="0"/>
                </a:moveTo>
                <a:lnTo>
                  <a:pt x="3779838" y="0"/>
                </a:lnTo>
                <a:lnTo>
                  <a:pt x="3779838" y="4699525"/>
                </a:lnTo>
                <a:lnTo>
                  <a:pt x="3154841" y="4699525"/>
                </a:lnTo>
                <a:lnTo>
                  <a:pt x="2061810" y="4699525"/>
                </a:lnTo>
                <a:cubicBezTo>
                  <a:pt x="1976008" y="4699525"/>
                  <a:pt x="1897283" y="4752990"/>
                  <a:pt x="1892268" y="4819693"/>
                </a:cubicBezTo>
                <a:cubicBezTo>
                  <a:pt x="1887252" y="4752990"/>
                  <a:pt x="1808536" y="4699525"/>
                  <a:pt x="1722734" y="4699525"/>
                </a:cubicBezTo>
                <a:lnTo>
                  <a:pt x="0" y="4699525"/>
                </a:lnTo>
                <a:close/>
              </a:path>
            </a:pathLst>
          </a:custGeom>
          <a:solidFill>
            <a:schemeClr val="bg1"/>
          </a:solidFill>
          <a:ln w="806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09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64" y="283649"/>
            <a:ext cx="3260110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64" y="1418240"/>
            <a:ext cx="3260110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9864" y="4937943"/>
            <a:ext cx="850464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38A30-8DC7-AF41-AD2A-74611C6C3293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2072" y="4937943"/>
            <a:ext cx="1275695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9510" y="4937943"/>
            <a:ext cx="850464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EBF6C-995B-9B44-A281-9FFA26D8B0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33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txStyles>
    <p:titleStyle>
      <a:lvl1pPr algn="l" defTabSz="378013" rtl="0" eaLnBrk="1" latinLnBrk="0" hangingPunct="1">
        <a:lnSpc>
          <a:spcPct val="90000"/>
        </a:lnSpc>
        <a:spcBef>
          <a:spcPct val="0"/>
        </a:spcBef>
        <a:buNone/>
        <a:defRPr sz="18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3" indent="-94503" algn="l" defTabSz="37801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158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47251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827" kern="1200">
          <a:solidFill>
            <a:schemeClr val="tx1"/>
          </a:solidFill>
          <a:latin typeface="+mn-lt"/>
          <a:ea typeface="+mn-ea"/>
          <a:cs typeface="+mn-cs"/>
        </a:defRPr>
      </a:lvl3pPr>
      <a:lvl4pPr marL="661523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85052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103953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228542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41754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606555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1pPr>
      <a:lvl2pPr marL="18900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2pPr>
      <a:lvl3pPr marL="378013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3pPr>
      <a:lvl4pPr marL="56701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75602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94503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13403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323045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51205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" userDrawn="1">
          <p15:clr>
            <a:srgbClr val="F26B43"/>
          </p15:clr>
        </p15:guide>
        <p15:guide id="2" orient="horz" pos="38" userDrawn="1">
          <p15:clr>
            <a:srgbClr val="F26B43"/>
          </p15:clr>
        </p15:guide>
        <p15:guide id="3" pos="2345" userDrawn="1">
          <p15:clr>
            <a:srgbClr val="F26B43"/>
          </p15:clr>
        </p15:guide>
        <p15:guide id="4" orient="horz" pos="33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platzhalter 30">
            <a:extLst>
              <a:ext uri="{FF2B5EF4-FFF2-40B4-BE49-F238E27FC236}">
                <a16:creationId xmlns:a16="http://schemas.microsoft.com/office/drawing/2014/main" id="{4FD4ABC2-59AE-2A44-B12A-C011E2F885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27" r="5827"/>
          <a:stretch/>
        </p:blipFill>
        <p:spPr>
          <a:xfrm>
            <a:off x="-18081" y="1009650"/>
            <a:ext cx="3816000" cy="4318000"/>
          </a:xfrm>
        </p:spPr>
      </p:pic>
    </p:spTree>
    <p:extLst>
      <p:ext uri="{BB962C8B-B14F-4D97-AF65-F5344CB8AC3E}">
        <p14:creationId xmlns:p14="http://schemas.microsoft.com/office/powerpoint/2010/main" val="23619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701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VonMorgenPlakat">
      <a:dk1>
        <a:srgbClr val="000000"/>
      </a:dk1>
      <a:lt1>
        <a:srgbClr val="FFFFFF"/>
      </a:lt1>
      <a:dk2>
        <a:srgbClr val="1A1918"/>
      </a:dk2>
      <a:lt2>
        <a:srgbClr val="FFFFFF"/>
      </a:lt2>
      <a:accent1>
        <a:srgbClr val="8099A7"/>
      </a:accent1>
      <a:accent2>
        <a:srgbClr val="DD532F"/>
      </a:accent2>
      <a:accent3>
        <a:srgbClr val="F1AA5C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38EAFD730F1E4F92BE2B726F68378B" ma:contentTypeVersion="14" ma:contentTypeDescription="Ein neues Dokument erstellen." ma:contentTypeScope="" ma:versionID="27da8b2df68f908fcddee65897e7ca34">
  <xsd:schema xmlns:xsd="http://www.w3.org/2001/XMLSchema" xmlns:xs="http://www.w3.org/2001/XMLSchema" xmlns:p="http://schemas.microsoft.com/office/2006/metadata/properties" xmlns:ns2="327ddbb2-bcc9-4a0d-a22d-4c12b330daec" xmlns:ns3="2ef17ad8-fe4f-44c6-9eaf-76b85d754e66" xmlns:ns4="51584d57-a73d-40ef-9ca0-70f6b8f383a1" targetNamespace="http://schemas.microsoft.com/office/2006/metadata/properties" ma:root="true" ma:fieldsID="50851d68991c4a06f167505cc422a983" ns2:_="" ns3:_="" ns4:_="">
    <xsd:import namespace="327ddbb2-bcc9-4a0d-a22d-4c12b330daec"/>
    <xsd:import namespace="2ef17ad8-fe4f-44c6-9eaf-76b85d754e66"/>
    <xsd:import namespace="51584d57-a73d-40ef-9ca0-70f6b8f383a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Bezirk" minOccurs="0"/>
                <xsd:element ref="ns3:nd06e760d0b94596a8a2179acaac4433" minOccurs="0"/>
                <xsd:element ref="ns2:TaxCatchAll" minOccurs="0"/>
                <xsd:element ref="ns3:h5d2ff6b118e49a9a94a9a0dd29b79fc" minOccurs="0"/>
                <xsd:element ref="ns3:h73ff56d224c4c739d4a4c08e90cf023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ddbb2-bcc9-4a0d-a22d-4c12b330dae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TaxCatchAll" ma:index="14" nillable="true" ma:displayName="Taxonomiespalte &quot;Alle abfangen&quot;" ma:hidden="true" ma:list="{2b8e2cf6-c864-41c6-854b-0b78b7d1fdba}" ma:internalName="TaxCatchAll" ma:showField="CatchAllData" ma:web="327ddbb2-bcc9-4a0d-a22d-4c12b330da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17ad8-fe4f-44c6-9eaf-76b85d754e66" elementFormDefault="qualified">
    <xsd:import namespace="http://schemas.microsoft.com/office/2006/documentManagement/types"/>
    <xsd:import namespace="http://schemas.microsoft.com/office/infopath/2007/PartnerControls"/>
    <xsd:element name="Bezirk" ma:index="11" nillable="true" ma:displayName="Bezirk" ma:format="Dropdown" ma:indexed="true" ma:internalName="Bezirk">
      <xsd:simpleType>
        <xsd:restriction base="dms:Choice">
          <xsd:enumeration value="Regierungsbezirk Arnsberg"/>
          <xsd:enumeration value="Regierungsbezirk Detmold"/>
          <xsd:enumeration value="Regierungsbezirk Düsseldorf"/>
          <xsd:enumeration value="Regierungsbezirk Köln"/>
          <xsd:enumeration value="Regierungsbezirk Münster"/>
        </xsd:restriction>
      </xsd:simpleType>
    </xsd:element>
    <xsd:element name="nd06e760d0b94596a8a2179acaac4433" ma:index="13" ma:taxonomy="true" ma:internalName="nd06e760d0b94596a8a2179acaac4433" ma:taxonomyFieldName="Geografie" ma:displayName="Geografie" ma:readOnly="false" ma:default="" ma:fieldId="{7d06e760-d0b9-4596-a8a2-179acaac4433}" ma:sspId="6ad545fb-1d64-4e88-8f59-a514521469aa" ma:termSetId="ebc042a5-3aae-48a7-84e9-87dab533e4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5d2ff6b118e49a9a94a9a0dd29b79fc" ma:index="16" nillable="true" ma:taxonomy="true" ma:internalName="h5d2ff6b118e49a9a94a9a0dd29b79fc" ma:taxonomyFieldName="Schlagwort" ma:displayName="Schlagwort" ma:readOnly="false" ma:default="" ma:fieldId="{15d2ff6b-118e-49a9-a94a-9a0dd29b79fc}" ma:taxonomyMulti="true" ma:sspId="6ad545fb-1d64-4e88-8f59-a514521469aa" ma:termSetId="c17f7b82-ada2-41a6-9757-5199efef3a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3ff56d224c4c739d4a4c08e90cf023" ma:index="18" nillable="true" ma:taxonomy="true" ma:internalName="h73ff56d224c4c739d4a4c08e90cf023" ma:taxonomyFieldName="Formalia" ma:displayName="Formalia" ma:indexed="true" ma:default="" ma:fieldId="{173ff56d-224c-4c73-9d4a-4c08e90cf023}" ma:sspId="6ad545fb-1d64-4e88-8f59-a514521469aa" ma:termSetId="041c662d-a5c8-448e-8474-9062817afef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84d57-a73d-40ef-9ca0-70f6b8f383a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7ddbb2-bcc9-4a0d-a22d-4c12b330daec">
      <Value>256</Value>
      <Value>865</Value>
    </TaxCatchAll>
    <h73ff56d224c4c739d4a4c08e90cf023 xmlns="2ef17ad8-fe4f-44c6-9eaf-76b85d754e66">
      <Terms xmlns="http://schemas.microsoft.com/office/infopath/2007/PartnerControls"/>
    </h73ff56d224c4c739d4a4c08e90cf023>
    <nd06e760d0b94596a8a2179acaac4433 xmlns="2ef17ad8-fe4f-44c6-9eaf-76b85d754e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NRW</TermName>
          <TermId xmlns="http://schemas.microsoft.com/office/infopath/2007/PartnerControls">c9fc626b-b30c-4c57-80ed-268f62d5272b</TermId>
        </TermInfo>
      </Terms>
    </nd06e760d0b94596a8a2179acaac4433>
    <Bezirk xmlns="2ef17ad8-fe4f-44c6-9eaf-76b85d754e66" xsi:nil="true"/>
    <h5d2ff6b118e49a9a94a9a0dd29b79fc xmlns="2ef17ad8-fe4f-44c6-9eaf-76b85d754e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Förderprogramm</TermName>
          <TermId xmlns="http://schemas.microsoft.com/office/infopath/2007/PartnerControls">520d088b-c060-404e-9cff-f3c724193c9d</TermId>
        </TermInfo>
      </Terms>
    </h5d2ff6b118e49a9a94a9a0dd29b79fc>
    <_dlc_DocId xmlns="327ddbb2-bcc9-4a0d-a22d-4c12b330daec">TEAMS-1803912367-16704</_dlc_DocId>
    <_dlc_DocIdUrl xmlns="327ddbb2-bcc9-4a0d-a22d-4c12b330daec">
      <Url>http://teams.brd.nrw.de/dez48/08/_layouts/15/DocIdRedir.aspx?ID=TEAMS-1803912367-16704</Url>
      <Description>TEAMS-1803912367-16704</Description>
    </_dlc_DocIdUrl>
  </documentManagement>
</p:properties>
</file>

<file path=customXml/itemProps1.xml><?xml version="1.0" encoding="utf-8"?>
<ds:datastoreItem xmlns:ds="http://schemas.openxmlformats.org/officeDocument/2006/customXml" ds:itemID="{78A8627A-9273-4951-9181-259C801081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58E354-5F1A-45CD-A998-649F32161DF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7F4AAF9-133B-411E-B33B-8D2BAB99F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7ddbb2-bcc9-4a0d-a22d-4c12b330daec"/>
    <ds:schemaRef ds:uri="2ef17ad8-fe4f-44c6-9eaf-76b85d754e66"/>
    <ds:schemaRef ds:uri="51584d57-a73d-40ef-9ca0-70f6b8f383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3835392-3DFE-4CEE-BAD2-404602FEB08F}">
  <ds:schemaRefs>
    <ds:schemaRef ds:uri="http://purl.org/dc/terms/"/>
    <ds:schemaRef ds:uri="327ddbb2-bcc9-4a0d-a22d-4c12b330daec"/>
    <ds:schemaRef ds:uri="http://schemas.microsoft.com/office/2006/documentManagement/types"/>
    <ds:schemaRef ds:uri="51584d57-a73d-40ef-9ca0-70f6b8f383a1"/>
    <ds:schemaRef ds:uri="http://purl.org/dc/elements/1.1/"/>
    <ds:schemaRef ds:uri="http://schemas.microsoft.com/office/2006/metadata/properties"/>
    <ds:schemaRef ds:uri="2ef17ad8-fe4f-44c6-9eaf-76b85d754e66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Office PowerPoint</Application>
  <PresentationFormat>Benutzerdefiniert</PresentationFormat>
  <Paragraphs>1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Roboto Condensed</vt:lpstr>
      <vt:lpstr>Roboto Condensed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Landesförderung</dc:title>
  <dc:creator>Microsoft Office User</dc:creator>
  <cp:lastModifiedBy>Keyzers, Susanne</cp:lastModifiedBy>
  <cp:revision>11</cp:revision>
  <dcterms:created xsi:type="dcterms:W3CDTF">2021-09-28T08:55:37Z</dcterms:created>
  <dcterms:modified xsi:type="dcterms:W3CDTF">2021-10-06T05:39:06Z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0x0101000738EAFD730F1E4F92BE2B726F68378B</vt:lpwstr>
  </property>
  <property fmtid="{D5CDD505-2E9C-101B-9397-08002B2CF9AE}" pid="3" name="_dlc_DocIdItemGuid">
    <vt:lpwstr>d8d15c10-a522-4fe9-9b2f-db6c2a48377c</vt:lpwstr>
  </property>
  <property fmtid="{D5CDD505-2E9C-101B-9397-08002B2CF9AE}" pid="4" name="Geografie">
    <vt:lpwstr>256;#NRW|c9fc626b-b30c-4c57-80ed-268f62d5272b</vt:lpwstr>
  </property>
  <property fmtid="{D5CDD505-2E9C-101B-9397-08002B2CF9AE}" pid="5" name="Schlagwort">
    <vt:lpwstr>865;#Förderprogramm|520d088b-c060-404e-9cff-f3c724193c9d</vt:lpwstr>
  </property>
  <property fmtid="{D5CDD505-2E9C-101B-9397-08002B2CF9AE}" pid="6" name="Formalia">
    <vt:lpwstr/>
  </property>
</Properties>
</file>