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4" r:id="rId2"/>
    <p:sldId id="280" r:id="rId3"/>
    <p:sldId id="275" r:id="rId4"/>
    <p:sldId id="271" r:id="rId5"/>
    <p:sldId id="273" r:id="rId6"/>
    <p:sldId id="281" r:id="rId7"/>
  </p:sldIdLst>
  <p:sldSz cx="9144000" cy="6858000" type="screen4x3"/>
  <p:notesSz cx="9926638" cy="679767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orient="horz" pos="4065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2251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340">
          <p15:clr>
            <a:srgbClr val="A4A3A4"/>
          </p15:clr>
        </p15:guide>
        <p15:guide id="7" pos="54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cht, Sandra" initials="BS" lastIdx="1" clrIdx="0">
    <p:extLst>
      <p:ext uri="{19B8F6BF-5375-455C-9EA6-DF929625EA0E}">
        <p15:presenceInfo xmlns:p15="http://schemas.microsoft.com/office/powerpoint/2012/main" userId="S-1-5-21-2913462434-2263921494-3479179597-304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CCFF33"/>
    <a:srgbClr val="7BCF51"/>
    <a:srgbClr val="0000FF"/>
    <a:srgbClr val="CCCCFF"/>
    <a:srgbClr val="3366CC"/>
    <a:srgbClr val="0066CC"/>
    <a:srgbClr val="0099FF"/>
    <a:srgbClr val="33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660"/>
  </p:normalViewPr>
  <p:slideViewPr>
    <p:cSldViewPr>
      <p:cViewPr varScale="1">
        <p:scale>
          <a:sx n="118" d="100"/>
          <a:sy n="118" d="100"/>
        </p:scale>
        <p:origin x="882" y="102"/>
      </p:cViewPr>
      <p:guideLst>
        <p:guide orient="horz" pos="255"/>
        <p:guide orient="horz" pos="4065"/>
        <p:guide orient="horz" pos="799"/>
        <p:guide orient="horz" pos="2251"/>
        <p:guide orient="horz" pos="2160"/>
        <p:guide pos="340"/>
        <p:guide pos="5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8BE0A-CB99-4122-806D-2AB6747DFF60}" type="datetime1">
              <a:rPr lang="de-DE" smtClean="0"/>
              <a:t>04.08.2026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7FB5F-4BA3-4E9C-B46C-1D88B7F381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1455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799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6907FC-4B36-4A3C-B120-4524BD704591}" type="datetime1">
              <a:rPr lang="de-DE" altLang="de-DE" smtClean="0"/>
              <a:t>04.08.2026</a:t>
            </a:fld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61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799" y="645661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F7954D-E598-4DFE-8604-E80867EC99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10388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54D-E598-4DFE-8604-E80867EC999F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331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971600" y="6453336"/>
            <a:ext cx="5400600" cy="216024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de-DE" altLang="de-DE" b="0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683247" y="6453336"/>
            <a:ext cx="288925" cy="216024"/>
          </a:xfrm>
        </p:spPr>
        <p:txBody>
          <a:bodyPr/>
          <a:lstStyle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200266-30BD-45B6-9F16-F72247DD6AC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4109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971600" y="6453336"/>
            <a:ext cx="5400600" cy="216024"/>
          </a:xfrm>
        </p:spPr>
        <p:txBody>
          <a:bodyPr/>
          <a:lstStyle>
            <a:lvl1pPr>
              <a:defRPr/>
            </a:lvl1pPr>
          </a:lstStyle>
          <a:p>
            <a:endParaRPr lang="de-DE" altLang="de-DE" b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683247" y="6453336"/>
            <a:ext cx="288925" cy="216024"/>
          </a:xfrm>
        </p:spPr>
        <p:txBody>
          <a:bodyPr/>
          <a:lstStyle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200266-30BD-45B6-9F16-F72247DD6AC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4234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00113" y="6453188"/>
            <a:ext cx="2087562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1"/>
            </a:lvl1pPr>
          </a:lstStyle>
          <a:p>
            <a:endParaRPr lang="de-DE" altLang="de-DE" b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9750" y="6453188"/>
            <a:ext cx="288925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1E175288-D78C-4F84-AC3B-18A8FF93C356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19474" y="401639"/>
            <a:ext cx="1856982" cy="5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0888"/>
            <a:ext cx="9144000" cy="12771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mailto:broer@erasmusplus-schulbildung.d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mailto:t.burkhardt@st-ursula-realschule.de" TargetMode="Externa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elmersm@gemm.ms.d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mailto:sandra.pass@carl-humann.de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.jpeg"/><Relationship Id="rId7" Type="http://schemas.openxmlformats.org/officeDocument/2006/relationships/hyperlink" Target="mailto:broer@erasmusplus-schulbildung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mailto:prkacinn@gemm.ms.de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mailto:steinel.schrenk@gmail.com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arolin.zoeller@carl-humann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7584" y="556061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8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8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5" name="Picture 2" descr="logo_etwinning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21" y="875774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82" y="104682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1A9E61E9-7983-4424-B884-7D248C371F78" descr="IMG_0412.JPG">
            <a:extLst>
              <a:ext uri="{FF2B5EF4-FFF2-40B4-BE49-F238E27FC236}">
                <a16:creationId xmlns:a16="http://schemas.microsoft.com/office/drawing/2014/main" id="{56A0DC32-DB27-4418-9F83-F05A12CE3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3717032"/>
            <a:ext cx="119713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A6B155C-7E17-42A0-8288-A15EABAED99B}"/>
              </a:ext>
            </a:extLst>
          </p:cNvPr>
          <p:cNvSpPr txBox="1"/>
          <p:nvPr/>
        </p:nvSpPr>
        <p:spPr>
          <a:xfrm>
            <a:off x="3525378" y="2310695"/>
            <a:ext cx="4664770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                  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                  </a:t>
            </a:r>
            <a:r>
              <a:rPr lang="de-DE" sz="1300" dirty="0"/>
              <a:t>Tanja Burkhardt </a:t>
            </a:r>
            <a:r>
              <a:rPr lang="de-DE" sz="1300" b="1" dirty="0"/>
              <a:t>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                  </a:t>
            </a:r>
            <a:r>
              <a:rPr lang="de-DE" sz="1300" dirty="0"/>
              <a:t>Attendorn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                  </a:t>
            </a:r>
            <a:r>
              <a:rPr lang="de-DE" sz="1300" dirty="0"/>
              <a:t>Realschule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                  </a:t>
            </a:r>
            <a:r>
              <a:rPr lang="de-DE" sz="1300" dirty="0"/>
              <a:t>St.-Ursula-Realschule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>
                <a:solidFill>
                  <a:srgbClr val="99CC00"/>
                </a:solidFill>
              </a:rPr>
              <a:t>                  t</a:t>
            </a:r>
            <a:r>
              <a:rPr lang="de-DE" sz="1300" u="sng" dirty="0">
                <a:solidFill>
                  <a:srgbClr val="99CC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.b</a:t>
            </a:r>
            <a:r>
              <a:rPr lang="de-DE" sz="1300" u="sng" dirty="0">
                <a:solidFill>
                  <a:srgbClr val="B1C8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urkhardt@st-ursula-realschule.de</a:t>
            </a:r>
            <a:endParaRPr lang="de-DE" sz="1300" u="sng" dirty="0">
              <a:solidFill>
                <a:srgbClr val="99CC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u="sng" dirty="0">
              <a:solidFill>
                <a:srgbClr val="99CC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/>
          </a:p>
          <a:p>
            <a:pPr marL="1079500" indent="-1079500">
              <a:spcBef>
                <a:spcPts val="300"/>
              </a:spcBef>
            </a:pPr>
            <a:endParaRPr lang="de-DE" sz="1300" dirty="0"/>
          </a:p>
          <a:p>
            <a:pPr marL="1079500" indent="-1079500">
              <a:spcBef>
                <a:spcPts val="300"/>
              </a:spcBef>
            </a:pPr>
            <a:endParaRPr lang="de-DE" sz="1300" dirty="0"/>
          </a:p>
          <a:p>
            <a:pPr marL="1079500" indent="-1079500">
              <a:spcBef>
                <a:spcPts val="300"/>
              </a:spcBef>
            </a:pPr>
            <a:endParaRPr lang="de-DE" sz="1300" dirty="0"/>
          </a:p>
          <a:p>
            <a:pPr marL="1079500" indent="-1079500">
              <a:spcBef>
                <a:spcPts val="300"/>
              </a:spcBef>
            </a:pPr>
            <a:endParaRPr lang="de-DE" sz="1300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DA91553-D97C-4851-A859-D14E737CBA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7" t="8425" r="16394"/>
          <a:stretch/>
        </p:blipFill>
        <p:spPr>
          <a:xfrm>
            <a:off x="1203374" y="1729890"/>
            <a:ext cx="1098377" cy="129614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002BC9C-3300-4EB1-BC18-E749A93017FB}"/>
              </a:ext>
            </a:extLst>
          </p:cNvPr>
          <p:cNvSpPr txBox="1"/>
          <p:nvPr/>
        </p:nvSpPr>
        <p:spPr>
          <a:xfrm>
            <a:off x="3275856" y="1284254"/>
            <a:ext cx="4572000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	</a:t>
            </a:r>
            <a:r>
              <a:rPr lang="de-DE" sz="1300" dirty="0"/>
              <a:t>Nicole Broer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	</a:t>
            </a:r>
            <a:r>
              <a:rPr lang="de-DE" sz="1300" dirty="0"/>
              <a:t>Paderborn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	</a:t>
            </a:r>
            <a:r>
              <a:rPr lang="de-DE" sz="1300" dirty="0"/>
              <a:t>Berufskolleg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	</a:t>
            </a:r>
            <a:r>
              <a:rPr lang="de-DE" sz="1300" dirty="0"/>
              <a:t>Ludwig-Erhard-Berufskolleg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	</a:t>
            </a:r>
            <a:r>
              <a:rPr lang="de-DE" sz="1300" dirty="0">
                <a:solidFill>
                  <a:srgbClr val="99CC00"/>
                </a:solidFill>
                <a:hlinkClick r:id="rId7"/>
              </a:rPr>
              <a:t>broer@erasmusplus-schulbildung.de</a:t>
            </a:r>
            <a:r>
              <a:rPr lang="de-DE" sz="1300" b="1" dirty="0">
                <a:solidFill>
                  <a:srgbClr val="99CC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406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AC80320-27B9-46F8-9F00-E851A4DA9B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5"/>
          <a:stretch/>
        </p:blipFill>
        <p:spPr>
          <a:xfrm>
            <a:off x="971600" y="1547716"/>
            <a:ext cx="1197133" cy="14401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1E86F11-9827-4548-A64C-E624488272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7886" y="3788205"/>
            <a:ext cx="1739519" cy="130463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E7300BD-7006-48A6-A266-56AA8690DE7C}"/>
              </a:ext>
            </a:extLst>
          </p:cNvPr>
          <p:cNvSpPr txBox="1"/>
          <p:nvPr/>
        </p:nvSpPr>
        <p:spPr>
          <a:xfrm>
            <a:off x="3203848" y="1741381"/>
            <a:ext cx="4716016" cy="1485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Gerit Donder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Düsseldorf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Berufskolleg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Max-Weber Berufskolleg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</a:t>
            </a:r>
            <a:r>
              <a:rPr lang="de-DE" sz="1300" u="sng" dirty="0">
                <a:solidFill>
                  <a:srgbClr val="99CC00"/>
                </a:solidFill>
              </a:rPr>
              <a:t>Donder@erasmusplus-schulbildung.de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6085B68-C2F2-4BCF-B210-8013208B52AB}"/>
              </a:ext>
            </a:extLst>
          </p:cNvPr>
          <p:cNvSpPr txBox="1"/>
          <p:nvPr/>
        </p:nvSpPr>
        <p:spPr>
          <a:xfrm>
            <a:off x="3203848" y="3415162"/>
            <a:ext cx="5328592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Moderator&amp;  Multiplikator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Matthias Helmers	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	Münster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	Gesamtschule 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	Gesamtschule Münster Mitte  	</a:t>
            </a:r>
            <a:r>
              <a:rPr lang="de-DE" sz="1300" dirty="0">
                <a:hlinkClick r:id="rId4"/>
              </a:rPr>
              <a:t>helmersm@gemm.ms.de</a:t>
            </a:r>
            <a:r>
              <a:rPr lang="de-DE" sz="1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397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7584" y="556061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3200" b="0" dirty="0">
              <a:latin typeface="Arial" pitchFamily="34" charset="0"/>
            </a:endParaRP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5" name="Picture 2" descr="logo_etwinning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5" y="992790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2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" y="249914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a735297c-02d8-4484-9f05-da2606444438@b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1987996" cy="154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3644171" y="3926062"/>
            <a:ext cx="488826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Sandra Paß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Essen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Carl-Humann-Gymnasium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dirty="0">
                <a:hlinkClick r:id="rId5"/>
              </a:rPr>
              <a:t>sandra.pass@carl-humann.de</a:t>
            </a:r>
            <a:r>
              <a:rPr lang="de-DE" sz="1300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BB5C7DC-45B5-422F-A774-FBB6A2EE57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00" y="2115318"/>
            <a:ext cx="1342076" cy="134384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788882D2-8390-4366-9299-CCFCE226E1F3}"/>
              </a:ext>
            </a:extLst>
          </p:cNvPr>
          <p:cNvSpPr txBox="1"/>
          <p:nvPr/>
        </p:nvSpPr>
        <p:spPr>
          <a:xfrm>
            <a:off x="2544292" y="1944702"/>
            <a:ext cx="4403972" cy="1485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Kai Hoffmann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Erwitte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Städtisches Gymnasium Erwitte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</a:t>
            </a:r>
            <a:r>
              <a:rPr lang="de-DE" sz="1300" u="sng" dirty="0">
                <a:solidFill>
                  <a:srgbClr val="99CC00"/>
                </a:solidFill>
              </a:rPr>
              <a:t>kai.hoffmann@gymnasium-erwitte.de</a:t>
            </a:r>
          </a:p>
        </p:txBody>
      </p:sp>
    </p:spTree>
    <p:extLst>
      <p:ext uri="{BB962C8B-B14F-4D97-AF65-F5344CB8AC3E}">
        <p14:creationId xmlns:p14="http://schemas.microsoft.com/office/powerpoint/2010/main" val="22715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827584" y="440885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3200" b="0" dirty="0">
              <a:latin typeface="Arial" pitchFamily="34" charset="0"/>
            </a:endParaRP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6" name="Picture 2" descr="logo_etwinning_300d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014072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40" y="2060848"/>
            <a:ext cx="1313586" cy="1706994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059832" y="2276872"/>
            <a:ext cx="4572000" cy="14850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 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dirty="0">
                <a:solidFill>
                  <a:srgbClr val="000000"/>
                </a:solidFill>
              </a:rPr>
              <a:t>	Nikola Prkacin</a:t>
            </a:r>
            <a:r>
              <a:rPr lang="de-DE" sz="1300" b="1" dirty="0">
                <a:solidFill>
                  <a:srgbClr val="000000"/>
                </a:solidFill>
              </a:rPr>
              <a:t>	</a:t>
            </a:r>
          </a:p>
          <a:p>
            <a:pPr lvl="0" defTabSz="1079500">
              <a:spcBef>
                <a:spcPts val="300"/>
              </a:spcBef>
            </a:pPr>
            <a:r>
              <a:rPr lang="de-DE" sz="1300" dirty="0">
                <a:solidFill>
                  <a:srgbClr val="000000"/>
                </a:solidFill>
              </a:rPr>
              <a:t>	Münster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dirty="0">
                <a:solidFill>
                  <a:srgbClr val="000000"/>
                </a:solidFill>
              </a:rPr>
              <a:t>	Gesamtschule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dirty="0">
                <a:solidFill>
                  <a:srgbClr val="000000"/>
                </a:solidFill>
              </a:rPr>
              <a:t>	Gesamtschule Münster Mitte</a:t>
            </a:r>
            <a:r>
              <a:rPr lang="de-DE" sz="1300" dirty="0">
                <a:solidFill>
                  <a:srgbClr val="000000"/>
                </a:solidFill>
                <a:hlinkClick r:id="rId5"/>
              </a:rPr>
              <a:t>                        prkacinn@gemm.ms.de</a:t>
            </a:r>
            <a:r>
              <a:rPr lang="de-DE" sz="1300" dirty="0">
                <a:solidFill>
                  <a:srgbClr val="000000"/>
                </a:solidFill>
              </a:rPr>
              <a:t> </a:t>
            </a:r>
            <a:r>
              <a:rPr lang="de-DE" sz="1300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09120"/>
            <a:ext cx="1152128" cy="163404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059832" y="4725144"/>
            <a:ext cx="4752528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	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&amp; E+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Mareike Raabe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	Gelsenkirchen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Gesamtschule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Gesamtschule Ückendorf</a:t>
            </a:r>
            <a:r>
              <a:rPr lang="de-DE" sz="1300" dirty="0">
                <a:solidFill>
                  <a:srgbClr val="B1C8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                  Raabe</a:t>
            </a:r>
            <a:r>
              <a:rPr lang="de-DE" sz="1300" dirty="0">
                <a:solidFill>
                  <a:srgbClr val="99CC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@erasmusplus-schulbildung.de</a:t>
            </a:r>
            <a:r>
              <a:rPr lang="de-DE" sz="1300" b="1" dirty="0">
                <a:solidFill>
                  <a:srgbClr val="99CC00"/>
                </a:solidFill>
              </a:rPr>
              <a:t> </a:t>
            </a:r>
          </a:p>
          <a:p>
            <a:endParaRPr lang="de-DE" dirty="0"/>
          </a:p>
        </p:txBody>
      </p:sp>
      <p:pic>
        <p:nvPicPr>
          <p:cNvPr id="9" name="Grafik 8" descr="T:\Dez43\43.03 Internationaler Austausch\A - EU-Programme\43.03.12 Folgeprogramm Erasmus +\03 Material\erasmusplus-logo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" y="249914"/>
            <a:ext cx="1856978" cy="801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08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827584" y="586408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</p:txBody>
      </p:sp>
      <p:pic>
        <p:nvPicPr>
          <p:cNvPr id="3" name="Picture 2" descr="logo_etwinning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9150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1" y="223570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9"/>
          <a:stretch/>
        </p:blipFill>
        <p:spPr>
          <a:xfrm>
            <a:off x="670470" y="4365104"/>
            <a:ext cx="1442286" cy="138547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4035104" y="4434591"/>
            <a:ext cx="442798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chemeClr val="tx2"/>
                </a:solidFill>
              </a:rPr>
              <a:t>E+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Uta Steinel-Schrenk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Aachen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u="sng" dirty="0">
                <a:solidFill>
                  <a:srgbClr val="99CC00"/>
                </a:solidFill>
              </a:rPr>
              <a:t>S</a:t>
            </a:r>
            <a:r>
              <a:rPr lang="de-DE" sz="1300" u="sng" dirty="0">
                <a:solidFill>
                  <a:srgbClr val="99CC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tei</a:t>
            </a:r>
            <a:r>
              <a:rPr lang="de-DE" sz="1300" u="sng" dirty="0">
                <a:solidFill>
                  <a:srgbClr val="B1C8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nel.schrenk@gmail.com</a:t>
            </a:r>
            <a:r>
              <a:rPr lang="de-DE" sz="1300" u="sng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BFB4BB3-907E-435A-B4A8-4EE6B131F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81" y="2235793"/>
            <a:ext cx="1292464" cy="136562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EA50A2B-3B8E-4197-A052-5678E65D2A09}"/>
              </a:ext>
            </a:extLst>
          </p:cNvPr>
          <p:cNvSpPr txBox="1"/>
          <p:nvPr/>
        </p:nvSpPr>
        <p:spPr>
          <a:xfrm>
            <a:off x="2843808" y="2356651"/>
            <a:ext cx="4572000" cy="1561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800" b="1" dirty="0">
                <a:solidFill>
                  <a:srgbClr val="FF0000"/>
                </a:solidFill>
              </a:rPr>
              <a:t>	</a:t>
            </a:r>
            <a:r>
              <a:rPr lang="de-DE" sz="1300" b="1" dirty="0">
                <a:solidFill>
                  <a:srgbClr val="FF0000"/>
                </a:solidFill>
              </a:rPr>
              <a:t>E+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Barbara Röder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Köln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Förderschule 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	</a:t>
            </a:r>
            <a:r>
              <a:rPr lang="de-DE" sz="1300" u="sng" dirty="0">
                <a:solidFill>
                  <a:srgbClr val="99CC00"/>
                </a:solidFill>
              </a:rPr>
              <a:t>Barbara.Roeder@lvr-afs.de</a:t>
            </a:r>
          </a:p>
          <a:p>
            <a:pPr marL="1079500" indent="-1079500">
              <a:spcBef>
                <a:spcPts val="300"/>
              </a:spcBef>
            </a:pPr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74370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71E85CC-0B00-4FBA-BE93-FFBA38512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96752"/>
            <a:ext cx="1365622" cy="1688738"/>
          </a:xfrm>
          <a:prstGeom prst="rect">
            <a:avLst/>
          </a:prstGeom>
        </p:spPr>
      </p:pic>
      <p:pic>
        <p:nvPicPr>
          <p:cNvPr id="3" name="Picture 2" descr="image1.jpeg">
            <a:extLst>
              <a:ext uri="{FF2B5EF4-FFF2-40B4-BE49-F238E27FC236}">
                <a16:creationId xmlns:a16="http://schemas.microsoft.com/office/drawing/2014/main" id="{2EE5635F-CE26-4DB3-BCF9-1F68EE476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52" y="3717032"/>
            <a:ext cx="1621160" cy="157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5015D17-E047-4CC8-9BE6-C5692E0BDEE1}"/>
              </a:ext>
            </a:extLst>
          </p:cNvPr>
          <p:cNvSpPr txBox="1"/>
          <p:nvPr/>
        </p:nvSpPr>
        <p:spPr>
          <a:xfrm>
            <a:off x="3491880" y="2457680"/>
            <a:ext cx="3366120" cy="2916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Carolin Zöller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Essen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Carl-Humann-Gymnasium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dirty="0">
                <a:solidFill>
                  <a:srgbClr val="99CC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carolin.zoeller@carl-humann.de</a:t>
            </a:r>
            <a:r>
              <a:rPr lang="de-DE" sz="1300" dirty="0">
                <a:solidFill>
                  <a:srgbClr val="99CC00"/>
                </a:solidFill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E0EB36D-774C-4247-AE95-A9B1DB570F60}"/>
              </a:ext>
            </a:extLst>
          </p:cNvPr>
          <p:cNvSpPr txBox="1"/>
          <p:nvPr/>
        </p:nvSpPr>
        <p:spPr>
          <a:xfrm>
            <a:off x="3203848" y="1556792"/>
            <a:ext cx="4572000" cy="1485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       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	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       Dr. Melinda Veggian	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dirty="0"/>
              <a:t>      Würselen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      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dirty="0"/>
              <a:t>      Gymnasium Würselen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dirty="0"/>
              <a:t>      </a:t>
            </a:r>
            <a:r>
              <a:rPr lang="de-DE" sz="1300" u="sng" dirty="0">
                <a:solidFill>
                  <a:srgbClr val="99CC00"/>
                </a:solidFill>
              </a:rPr>
              <a:t>veggian@erasmusplus-schulbildung.de</a:t>
            </a:r>
          </a:p>
        </p:txBody>
      </p:sp>
    </p:spTree>
    <p:extLst>
      <p:ext uri="{BB962C8B-B14F-4D97-AF65-F5344CB8AC3E}">
        <p14:creationId xmlns:p14="http://schemas.microsoft.com/office/powerpoint/2010/main" val="351425634"/>
      </p:ext>
    </p:extLst>
  </p:cSld>
  <p:clrMapOvr>
    <a:masterClrMapping/>
  </p:clrMapOvr>
</p:sld>
</file>

<file path=ppt/theme/theme1.xml><?xml version="1.0" encoding="utf-8"?>
<a:theme xmlns:a="http://schemas.openxmlformats.org/drawingml/2006/main" name="NRW_PowerPoint">
  <a:themeElements>
    <a:clrScheme name="Standarddesign 13">
      <a:dk1>
        <a:srgbClr val="000000"/>
      </a:dk1>
      <a:lt1>
        <a:srgbClr val="FFFFFF"/>
      </a:lt1>
      <a:dk2>
        <a:srgbClr val="E2001A"/>
      </a:dk2>
      <a:lt2>
        <a:srgbClr val="009036"/>
      </a:lt2>
      <a:accent1>
        <a:srgbClr val="ACACAC"/>
      </a:accent1>
      <a:accent2>
        <a:srgbClr val="F29400"/>
      </a:accent2>
      <a:accent3>
        <a:srgbClr val="FFFFFF"/>
      </a:accent3>
      <a:accent4>
        <a:srgbClr val="000000"/>
      </a:accent4>
      <a:accent5>
        <a:srgbClr val="D2D2D2"/>
      </a:accent5>
      <a:accent6>
        <a:srgbClr val="DB8600"/>
      </a:accent6>
      <a:hlink>
        <a:srgbClr val="B1C800"/>
      </a:hlink>
      <a:folHlink>
        <a:srgbClr val="E75112"/>
      </a:folHlink>
    </a:clrScheme>
    <a:fontScheme name="Standarddesign">
      <a:majorFont>
        <a:latin typeface="Arial-BoldMT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E2001A"/>
        </a:dk2>
        <a:lt2>
          <a:srgbClr val="009036"/>
        </a:lt2>
        <a:accent1>
          <a:srgbClr val="ACACAC"/>
        </a:accent1>
        <a:accent2>
          <a:srgbClr val="F294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DB8600"/>
        </a:accent6>
        <a:hlink>
          <a:srgbClr val="B1C800"/>
        </a:hlink>
        <a:folHlink>
          <a:srgbClr val="E751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NRW_PowerPoint</Template>
  <TotalTime>0</TotalTime>
  <Words>265</Words>
  <Application>Microsoft Office PowerPoint</Application>
  <PresentationFormat>Bildschirmpräsentation (4:3)</PresentationFormat>
  <Paragraphs>95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Arial-BoldMT</vt:lpstr>
      <vt:lpstr>NRW_PowerPoint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Bezirksregierung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Feckes, Mike</dc:creator>
  <cp:lastModifiedBy>Bracht, Sandra</cp:lastModifiedBy>
  <cp:revision>671</cp:revision>
  <cp:lastPrinted>2021-08-02T07:00:34Z</cp:lastPrinted>
  <dcterms:created xsi:type="dcterms:W3CDTF">2014-10-15T09:50:03Z</dcterms:created>
  <dcterms:modified xsi:type="dcterms:W3CDTF">2026-08-04T10:47:48Z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F21D9941-81F0-471A-ADEE-4E74B49217ED}" pid="100">
    <vt:lpwstr>nscale::8a4ac93f-985a176b-0198-5a178bb2-0002::eGOV$NOTSET$9753223$2$NOTSET::0::eva045-9.e-akte.nrw.de::443::nscalealinst1::BRD</vt:lpwstr>
  </property>
</Properties>
</file>