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01" r:id="rId3"/>
    <p:sldId id="297" r:id="rId4"/>
    <p:sldId id="296" r:id="rId5"/>
    <p:sldId id="295" r:id="rId6"/>
    <p:sldId id="294" r:id="rId7"/>
    <p:sldId id="302" r:id="rId8"/>
    <p:sldId id="292" r:id="rId9"/>
    <p:sldId id="291" r:id="rId10"/>
    <p:sldId id="281" r:id="rId11"/>
    <p:sldId id="282" r:id="rId12"/>
    <p:sldId id="284" r:id="rId13"/>
    <p:sldId id="289" r:id="rId14"/>
    <p:sldId id="290" r:id="rId15"/>
    <p:sldId id="283" r:id="rId16"/>
    <p:sldId id="287" r:id="rId17"/>
    <p:sldId id="286" r:id="rId18"/>
    <p:sldId id="285" r:id="rId19"/>
    <p:sldId id="280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68" r:id="rId32"/>
    <p:sldId id="258" r:id="rId33"/>
    <p:sldId id="259" r:id="rId34"/>
    <p:sldId id="261" r:id="rId35"/>
    <p:sldId id="262" r:id="rId36"/>
    <p:sldId id="263" r:id="rId37"/>
    <p:sldId id="264" r:id="rId38"/>
    <p:sldId id="265" r:id="rId39"/>
    <p:sldId id="266" r:id="rId40"/>
    <p:sldId id="267" r:id="rId41"/>
    <p:sldId id="305" r:id="rId42"/>
    <p:sldId id="309" r:id="rId43"/>
    <p:sldId id="308" r:id="rId44"/>
    <p:sldId id="307" r:id="rId45"/>
    <p:sldId id="306" r:id="rId4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 autoAdjust="0"/>
    <p:restoredTop sz="94710" autoAdjust="0"/>
  </p:normalViewPr>
  <p:slideViewPr>
    <p:cSldViewPr>
      <p:cViewPr>
        <p:scale>
          <a:sx n="140" d="100"/>
          <a:sy n="140" d="100"/>
        </p:scale>
        <p:origin x="-193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346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4787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38680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2485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4525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9034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7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1783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9955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14102" y="463681"/>
            <a:ext cx="6074122" cy="805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09025-B573-4BE7-BF6F-5906D1D6DEFF}" type="datetimeFigureOut">
              <a:rPr lang="de-DE" smtClean="0"/>
              <a:t>13.12.2017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986D5-26EF-4645-AE2C-29DD71F873E9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tangle 7"/>
          <p:cNvSpPr txBox="1">
            <a:spLocks noChangeArrowheads="1"/>
          </p:cNvSpPr>
          <p:nvPr userDrawn="1"/>
        </p:nvSpPr>
        <p:spPr bwMode="auto">
          <a:xfrm>
            <a:off x="900113" y="6453188"/>
            <a:ext cx="2087562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mtClean="0"/>
              <a:t>Präsentationstitel       </a:t>
            </a:r>
            <a:r>
              <a:rPr lang="de-DE" altLang="de-DE" b="0" smtClean="0"/>
              <a:t>Ort, Datum</a:t>
            </a:r>
            <a:endParaRPr lang="de-DE" altLang="de-DE" b="0"/>
          </a:p>
        </p:txBody>
      </p:sp>
      <p:sp>
        <p:nvSpPr>
          <p:cNvPr id="8" name="Rectangle 8"/>
          <p:cNvSpPr txBox="1">
            <a:spLocks noChangeArrowheads="1"/>
          </p:cNvSpPr>
          <p:nvPr userDrawn="1"/>
        </p:nvSpPr>
        <p:spPr bwMode="auto">
          <a:xfrm>
            <a:off x="539750" y="6453188"/>
            <a:ext cx="28892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175288-D78C-4F84-AC3B-18A8FF93C356}" type="slidenum">
              <a:rPr lang="de-DE" altLang="de-DE" smtClean="0"/>
              <a:pPr/>
              <a:t>‹Nr.›</a:t>
            </a:fld>
            <a:endParaRPr lang="de-DE" altLang="de-DE"/>
          </a:p>
        </p:txBody>
      </p:sp>
      <p:pic>
        <p:nvPicPr>
          <p:cNvPr id="9" name="Picture 11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19474" y="401638"/>
            <a:ext cx="1856982" cy="59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0888"/>
            <a:ext cx="9144000" cy="1277112"/>
          </a:xfrm>
          <a:prstGeom prst="rect">
            <a:avLst/>
          </a:prstGeom>
        </p:spPr>
      </p:pic>
      <p:sp>
        <p:nvSpPr>
          <p:cNvPr id="11" name="Datumsplatzhalter 3"/>
          <p:cNvSpPr txBox="1">
            <a:spLocks/>
          </p:cNvSpPr>
          <p:nvPr userDrawn="1"/>
        </p:nvSpPr>
        <p:spPr>
          <a:xfrm>
            <a:off x="2483768" y="6448251"/>
            <a:ext cx="249364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Düsseldorf, 14.12.2017</a:t>
            </a:r>
            <a:endParaRPr lang="de-DE" dirty="0"/>
          </a:p>
        </p:txBody>
      </p:sp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539552" y="6448251"/>
            <a:ext cx="3312368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9986D5-26EF-4645-AE2C-29DD71F873E9}" type="slidenum">
              <a:rPr lang="de-DE" smtClean="0"/>
              <a:pPr/>
              <a:t>‹Nr.›</a:t>
            </a:fld>
            <a:r>
              <a:rPr lang="de-DE" dirty="0" smtClean="0"/>
              <a:t> Regionalplan</a:t>
            </a:r>
            <a:r>
              <a:rPr lang="de-DE" baseline="0" dirty="0" smtClean="0"/>
              <a:t> </a:t>
            </a:r>
            <a:r>
              <a:rPr lang="de-DE" dirty="0" smtClean="0"/>
              <a:t>Düsseldorf (RPD)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65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2000" kern="1200">
          <a:solidFill>
            <a:srgbClr val="FF0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0"/>
            <a:ext cx="9142983" cy="6857999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63885"/>
            <a:ext cx="4114798" cy="4929411"/>
          </a:xfrm>
        </p:spPr>
        <p:txBody>
          <a:bodyPr/>
          <a:lstStyle/>
          <a:p>
            <a:pPr marL="0" indent="0">
              <a:buNone/>
            </a:pPr>
            <a: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TOP 7 / 71. RR</a:t>
            </a:r>
          </a:p>
          <a:p>
            <a:pPr marL="0" indent="0">
              <a:buNone/>
            </a:pPr>
            <a:endParaRPr lang="de-DE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Regionalplan Düsseldorf (RPD)</a:t>
            </a:r>
          </a:p>
          <a:p>
            <a:pPr marL="0" indent="0">
              <a:buNone/>
            </a:pP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ier: Aufstellungsbeschluss</a:t>
            </a:r>
            <a:endParaRPr 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977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0"/>
            <a:ext cx="914298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4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0"/>
            <a:ext cx="9142983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7954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0"/>
            <a:ext cx="9142982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2595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0"/>
            <a:ext cx="9142982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6296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0"/>
            <a:ext cx="9142980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142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0"/>
            <a:ext cx="9142982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984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0"/>
            <a:ext cx="9142982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284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0"/>
            <a:ext cx="9142982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942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0"/>
            <a:ext cx="9142982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2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0"/>
            <a:ext cx="9142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9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0"/>
            <a:ext cx="9142983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616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0"/>
            <a:ext cx="914298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2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0"/>
            <a:ext cx="914298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9203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0"/>
            <a:ext cx="9142983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0062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0"/>
            <a:ext cx="9142982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7807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0"/>
            <a:ext cx="9142980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618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0"/>
            <a:ext cx="9142980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165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0"/>
            <a:ext cx="9142980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2617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0"/>
            <a:ext cx="9142979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85676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0"/>
            <a:ext cx="9142979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5443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0"/>
            <a:ext cx="9142978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22326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0"/>
            <a:ext cx="914298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23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0"/>
            <a:ext cx="9142978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6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0"/>
            <a:ext cx="9142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5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0"/>
            <a:ext cx="914298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0"/>
            <a:ext cx="914298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67698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0"/>
            <a:ext cx="9142983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55693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0"/>
            <a:ext cx="9142982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173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0"/>
            <a:ext cx="9142982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5926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0"/>
            <a:ext cx="9142980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50909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0"/>
            <a:ext cx="9142980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353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0"/>
            <a:ext cx="9142979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66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0"/>
            <a:ext cx="914298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6857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0"/>
            <a:ext cx="9142979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3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466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507" y="0"/>
            <a:ext cx="9142982" cy="6857998"/>
            <a:chOff x="507" y="0"/>
            <a:chExt cx="9142982" cy="6857998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" y="0"/>
              <a:ext cx="9142982" cy="6857998"/>
            </a:xfrm>
            <a:prstGeom prst="rect">
              <a:avLst/>
            </a:prstGeom>
          </p:spPr>
        </p:pic>
        <p:sp>
          <p:nvSpPr>
            <p:cNvPr id="6" name="Rechteck 5"/>
            <p:cNvSpPr/>
            <p:nvPr/>
          </p:nvSpPr>
          <p:spPr>
            <a:xfrm>
              <a:off x="5508104" y="1052736"/>
              <a:ext cx="3600400" cy="4536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600240032"/>
      </p:ext>
    </p:extLst>
  </p:cSld>
  <p:clrMapOvr>
    <a:masterClrMapping/>
  </p:clrMapOvr>
  <p:transition spd="slow" advClick="0" advTm="2000"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0"/>
            <a:ext cx="9142982" cy="6857998"/>
          </a:xfrm>
          <a:prstGeom prst="rect">
            <a:avLst/>
          </a:prstGeom>
        </p:spPr>
      </p:pic>
      <p:grpSp>
        <p:nvGrpSpPr>
          <p:cNvPr id="6" name="Gruppieren 5"/>
          <p:cNvGrpSpPr/>
          <p:nvPr/>
        </p:nvGrpSpPr>
        <p:grpSpPr>
          <a:xfrm>
            <a:off x="507" y="0"/>
            <a:ext cx="9142985" cy="6858000"/>
            <a:chOff x="507" y="0"/>
            <a:chExt cx="9142985" cy="6858000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" y="0"/>
              <a:ext cx="9142985" cy="6858000"/>
            </a:xfrm>
            <a:prstGeom prst="rect">
              <a:avLst/>
            </a:prstGeom>
          </p:spPr>
        </p:pic>
        <p:sp>
          <p:nvSpPr>
            <p:cNvPr id="5" name="Rechteck 4"/>
            <p:cNvSpPr/>
            <p:nvPr/>
          </p:nvSpPr>
          <p:spPr>
            <a:xfrm>
              <a:off x="5508104" y="1052736"/>
              <a:ext cx="3600400" cy="48965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020705312"/>
      </p:ext>
    </p:extLst>
  </p:cSld>
  <p:clrMapOvr>
    <a:masterClrMapping/>
  </p:clrMapOvr>
  <p:transition spd="slow" advClick="0" advTm="2000"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0"/>
            <a:ext cx="9142982" cy="685799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0"/>
            <a:ext cx="9142985" cy="6858000"/>
          </a:xfrm>
          <a:prstGeom prst="rect">
            <a:avLst/>
          </a:prstGeom>
        </p:spPr>
      </p:pic>
      <p:grpSp>
        <p:nvGrpSpPr>
          <p:cNvPr id="6" name="Gruppieren 5"/>
          <p:cNvGrpSpPr/>
          <p:nvPr/>
        </p:nvGrpSpPr>
        <p:grpSpPr>
          <a:xfrm>
            <a:off x="507" y="0"/>
            <a:ext cx="9142985" cy="6858000"/>
            <a:chOff x="507" y="0"/>
            <a:chExt cx="9142985" cy="6858000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" y="0"/>
              <a:ext cx="9142985" cy="6858000"/>
            </a:xfrm>
            <a:prstGeom prst="rect">
              <a:avLst/>
            </a:prstGeom>
          </p:spPr>
        </p:pic>
        <p:sp>
          <p:nvSpPr>
            <p:cNvPr id="5" name="Rechteck 4"/>
            <p:cNvSpPr/>
            <p:nvPr/>
          </p:nvSpPr>
          <p:spPr>
            <a:xfrm>
              <a:off x="5508104" y="1052736"/>
              <a:ext cx="3600400" cy="4536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187913039"/>
      </p:ext>
    </p:extLst>
  </p:cSld>
  <p:clrMapOvr>
    <a:masterClrMapping/>
  </p:clrMapOvr>
  <p:transition spd="slow" advClick="0" advTm="2000"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8902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0"/>
            <a:ext cx="914298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061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0"/>
            <a:ext cx="914298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0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0"/>
            <a:ext cx="9142983" cy="6857998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1259632" y="332656"/>
            <a:ext cx="223224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38144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0"/>
            <a:ext cx="914298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345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0"/>
            <a:ext cx="914298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5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</Words>
  <Application>Microsoft Office PowerPoint</Application>
  <PresentationFormat>Bildschirmpräsentation (4:3)</PresentationFormat>
  <Paragraphs>4</Paragraphs>
  <Slides>45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45</vt:i4>
      </vt:variant>
    </vt:vector>
  </HeadingPairs>
  <TitlesOfParts>
    <vt:vector size="46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Bezirksregierung Düsseldorf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Häde, Thomas</dc:creator>
  <cp:lastModifiedBy>Bald, Kirsten</cp:lastModifiedBy>
  <cp:revision>46</cp:revision>
  <dcterms:created xsi:type="dcterms:W3CDTF">2016-02-26T10:44:19Z</dcterms:created>
  <dcterms:modified xsi:type="dcterms:W3CDTF">2017-12-13T06:32:44Z</dcterms:modified>
</cp:coreProperties>
</file>